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  <p:sldMasterId id="2147483719" r:id="rId5"/>
  </p:sldMasterIdLst>
  <p:notesMasterIdLst>
    <p:notesMasterId r:id="rId21"/>
  </p:notesMasterIdLst>
  <p:handoutMasterIdLst>
    <p:handoutMasterId r:id="rId22"/>
  </p:handoutMasterIdLst>
  <p:sldIdLst>
    <p:sldId id="318" r:id="rId6"/>
    <p:sldId id="315" r:id="rId7"/>
    <p:sldId id="317" r:id="rId8"/>
    <p:sldId id="316" r:id="rId9"/>
    <p:sldId id="319" r:id="rId10"/>
    <p:sldId id="322" r:id="rId11"/>
    <p:sldId id="341" r:id="rId12"/>
    <p:sldId id="320" r:id="rId13"/>
    <p:sldId id="340" r:id="rId14"/>
    <p:sldId id="327" r:id="rId15"/>
    <p:sldId id="337" r:id="rId16"/>
    <p:sldId id="338" r:id="rId17"/>
    <p:sldId id="339" r:id="rId18"/>
    <p:sldId id="328" r:id="rId19"/>
    <p:sldId id="3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797"/>
    <a:srgbClr val="F6C407"/>
    <a:srgbClr val="E95D5E"/>
    <a:srgbClr val="FF6565"/>
    <a:srgbClr val="FF4343"/>
    <a:srgbClr val="FF5B5B"/>
    <a:srgbClr val="DBDBDB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51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984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h PendyalaOUTLOOK" userId="e281b02c721f0aa3" providerId="LiveId" clId="{CFD8CA16-1006-4A8D-8B80-7678DEBD53CF}"/>
    <pc:docChg chg="undo redo custSel addSld delSld modSld sldOrd">
      <pc:chgData name="Mohith PendyalaOUTLOOK" userId="e281b02c721f0aa3" providerId="LiveId" clId="{CFD8CA16-1006-4A8D-8B80-7678DEBD53CF}" dt="2024-09-27T15:59:19.995" v="943"/>
      <pc:docMkLst>
        <pc:docMk/>
      </pc:docMkLst>
      <pc:sldChg chg="modAnim">
        <pc:chgData name="Mohith PendyalaOUTLOOK" userId="e281b02c721f0aa3" providerId="LiveId" clId="{CFD8CA16-1006-4A8D-8B80-7678DEBD53CF}" dt="2024-09-27T15:59:19.995" v="943"/>
        <pc:sldMkLst>
          <pc:docMk/>
          <pc:sldMk cId="542059410" sldId="315"/>
        </pc:sldMkLst>
      </pc:sldChg>
      <pc:sldChg chg="addSp delSp modSp mod">
        <pc:chgData name="Mohith PendyalaOUTLOOK" userId="e281b02c721f0aa3" providerId="LiveId" clId="{CFD8CA16-1006-4A8D-8B80-7678DEBD53CF}" dt="2024-09-13T07:58:16.179" v="901" actId="1076"/>
        <pc:sldMkLst>
          <pc:docMk/>
          <pc:sldMk cId="1760417424" sldId="319"/>
        </pc:sldMkLst>
        <pc:spChg chg="add mod ord">
          <ac:chgData name="Mohith PendyalaOUTLOOK" userId="e281b02c721f0aa3" providerId="LiveId" clId="{CFD8CA16-1006-4A8D-8B80-7678DEBD53CF}" dt="2024-09-13T07:23:45.873" v="530" actId="167"/>
          <ac:spMkLst>
            <pc:docMk/>
            <pc:sldMk cId="1760417424" sldId="319"/>
            <ac:spMk id="3" creationId="{83BCEF90-9B44-FFE0-5339-CA42EE633099}"/>
          </ac:spMkLst>
        </pc:spChg>
        <pc:spChg chg="mod ord">
          <ac:chgData name="Mohith PendyalaOUTLOOK" userId="e281b02c721f0aa3" providerId="LiveId" clId="{CFD8CA16-1006-4A8D-8B80-7678DEBD53CF}" dt="2024-09-13T07:26:10.972" v="724" actId="167"/>
          <ac:spMkLst>
            <pc:docMk/>
            <pc:sldMk cId="1760417424" sldId="319"/>
            <ac:spMk id="7" creationId="{0327F444-78D8-14C4-0CDE-C61CA4726495}"/>
          </ac:spMkLst>
        </pc:spChg>
        <pc:spChg chg="add mod ord">
          <ac:chgData name="Mohith PendyalaOUTLOOK" userId="e281b02c721f0aa3" providerId="LiveId" clId="{CFD8CA16-1006-4A8D-8B80-7678DEBD53CF}" dt="2024-09-13T07:28:29.697" v="859" actId="20577"/>
          <ac:spMkLst>
            <pc:docMk/>
            <pc:sldMk cId="1760417424" sldId="319"/>
            <ac:spMk id="8" creationId="{2C10A3B7-23C5-D780-040A-28244CDA08A0}"/>
          </ac:spMkLst>
        </pc:spChg>
        <pc:spChg chg="add del">
          <ac:chgData name="Mohith PendyalaOUTLOOK" userId="e281b02c721f0aa3" providerId="LiveId" clId="{CFD8CA16-1006-4A8D-8B80-7678DEBD53CF}" dt="2024-09-13T07:23:06.279" v="524" actId="478"/>
          <ac:spMkLst>
            <pc:docMk/>
            <pc:sldMk cId="1760417424" sldId="319"/>
            <ac:spMk id="12" creationId="{06D46355-B890-6428-C95D-9593C459305C}"/>
          </ac:spMkLst>
        </pc:spChg>
        <pc:spChg chg="mod">
          <ac:chgData name="Mohith PendyalaOUTLOOK" userId="e281b02c721f0aa3" providerId="LiveId" clId="{CFD8CA16-1006-4A8D-8B80-7678DEBD53CF}" dt="2024-09-13T07:58:16.179" v="901" actId="1076"/>
          <ac:spMkLst>
            <pc:docMk/>
            <pc:sldMk cId="1760417424" sldId="319"/>
            <ac:spMk id="17" creationId="{2FFC3412-44B4-7270-F287-131345243250}"/>
          </ac:spMkLst>
        </pc:spChg>
      </pc:sldChg>
      <pc:sldChg chg="addSp delSp modSp mod">
        <pc:chgData name="Mohith PendyalaOUTLOOK" userId="e281b02c721f0aa3" providerId="LiveId" clId="{CFD8CA16-1006-4A8D-8B80-7678DEBD53CF}" dt="2024-09-13T07:55:13.756" v="866" actId="208"/>
        <pc:sldMkLst>
          <pc:docMk/>
          <pc:sldMk cId="1517447069" sldId="322"/>
        </pc:sldMkLst>
        <pc:spChg chg="mod">
          <ac:chgData name="Mohith PendyalaOUTLOOK" userId="e281b02c721f0aa3" providerId="LiveId" clId="{CFD8CA16-1006-4A8D-8B80-7678DEBD53CF}" dt="2024-09-13T07:55:13.756" v="866" actId="208"/>
          <ac:spMkLst>
            <pc:docMk/>
            <pc:sldMk cId="1517447069" sldId="322"/>
            <ac:spMk id="36" creationId="{2AFBAF81-A663-86E1-DBB4-B7BF2BDB7AE6}"/>
          </ac:spMkLst>
        </pc:spChg>
        <pc:spChg chg="mod">
          <ac:chgData name="Mohith PendyalaOUTLOOK" userId="e281b02c721f0aa3" providerId="LiveId" clId="{CFD8CA16-1006-4A8D-8B80-7678DEBD53CF}" dt="2024-09-13T07:54:57.811" v="863" actId="208"/>
          <ac:spMkLst>
            <pc:docMk/>
            <pc:sldMk cId="1517447069" sldId="322"/>
            <ac:spMk id="38" creationId="{2DBC24B2-AB15-7336-B9E4-316934CAA7A8}"/>
          </ac:spMkLst>
        </pc:spChg>
        <pc:spChg chg="mod">
          <ac:chgData name="Mohith PendyalaOUTLOOK" userId="e281b02c721f0aa3" providerId="LiveId" clId="{CFD8CA16-1006-4A8D-8B80-7678DEBD53CF}" dt="2024-09-13T07:55:02.490" v="864" actId="208"/>
          <ac:spMkLst>
            <pc:docMk/>
            <pc:sldMk cId="1517447069" sldId="322"/>
            <ac:spMk id="40" creationId="{FB32BDDE-E30A-1B36-C1EC-841EB7E3CB50}"/>
          </ac:spMkLst>
        </pc:spChg>
        <pc:spChg chg="mod">
          <ac:chgData name="Mohith PendyalaOUTLOOK" userId="e281b02c721f0aa3" providerId="LiveId" clId="{CFD8CA16-1006-4A8D-8B80-7678DEBD53CF}" dt="2024-09-12T17:11:33.284" v="258" actId="1076"/>
          <ac:spMkLst>
            <pc:docMk/>
            <pc:sldMk cId="1517447069" sldId="322"/>
            <ac:spMk id="41" creationId="{D97B09DC-8182-CA10-74FA-D49471E5C296}"/>
          </ac:spMkLst>
        </pc:spChg>
        <pc:spChg chg="mod">
          <ac:chgData name="Mohith PendyalaOUTLOOK" userId="e281b02c721f0aa3" providerId="LiveId" clId="{CFD8CA16-1006-4A8D-8B80-7678DEBD53CF}" dt="2024-09-13T07:55:08.403" v="865" actId="208"/>
          <ac:spMkLst>
            <pc:docMk/>
            <pc:sldMk cId="1517447069" sldId="322"/>
            <ac:spMk id="42" creationId="{7A43015A-87B7-F258-27F3-6668B40C95FB}"/>
          </ac:spMkLst>
        </pc:spChg>
        <pc:spChg chg="mod">
          <ac:chgData name="Mohith PendyalaOUTLOOK" userId="e281b02c721f0aa3" providerId="LiveId" clId="{CFD8CA16-1006-4A8D-8B80-7678DEBD53CF}" dt="2024-09-12T17:11:31.461" v="257" actId="1076"/>
          <ac:spMkLst>
            <pc:docMk/>
            <pc:sldMk cId="1517447069" sldId="322"/>
            <ac:spMk id="43" creationId="{04C3B683-9A13-F384-23A0-FE1DE0F9D1E3}"/>
          </ac:spMkLst>
        </pc:spChg>
        <pc:spChg chg="mod">
          <ac:chgData name="Mohith PendyalaOUTLOOK" userId="e281b02c721f0aa3" providerId="LiveId" clId="{CFD8CA16-1006-4A8D-8B80-7678DEBD53CF}" dt="2024-09-13T07:54:33.622" v="860" actId="208"/>
          <ac:spMkLst>
            <pc:docMk/>
            <pc:sldMk cId="1517447069" sldId="322"/>
            <ac:spMk id="44" creationId="{5E233131-AE97-64FE-6974-CA3E29288B7F}"/>
          </ac:spMkLst>
        </pc:spChg>
        <pc:spChg chg="mod ord">
          <ac:chgData name="Mohith PendyalaOUTLOOK" userId="e281b02c721f0aa3" providerId="LiveId" clId="{CFD8CA16-1006-4A8D-8B80-7678DEBD53CF}" dt="2024-09-12T17:12:29.778" v="273" actId="167"/>
          <ac:spMkLst>
            <pc:docMk/>
            <pc:sldMk cId="1517447069" sldId="322"/>
            <ac:spMk id="45" creationId="{F2D82411-AC0A-592F-B136-CA0F55A79CA8}"/>
          </ac:spMkLst>
        </pc:spChg>
        <pc:spChg chg="mod">
          <ac:chgData name="Mohith PendyalaOUTLOOK" userId="e281b02c721f0aa3" providerId="LiveId" clId="{CFD8CA16-1006-4A8D-8B80-7678DEBD53CF}" dt="2024-09-13T07:54:40.119" v="861" actId="208"/>
          <ac:spMkLst>
            <pc:docMk/>
            <pc:sldMk cId="1517447069" sldId="322"/>
            <ac:spMk id="46" creationId="{00FC5BD4-2BFD-BEC8-5F26-42A48CC9E3FF}"/>
          </ac:spMkLst>
        </pc:spChg>
        <pc:spChg chg="mod">
          <ac:chgData name="Mohith PendyalaOUTLOOK" userId="e281b02c721f0aa3" providerId="LiveId" clId="{CFD8CA16-1006-4A8D-8B80-7678DEBD53CF}" dt="2024-09-13T07:54:52.450" v="862" actId="208"/>
          <ac:spMkLst>
            <pc:docMk/>
            <pc:sldMk cId="1517447069" sldId="322"/>
            <ac:spMk id="47" creationId="{E1281F80-A8A8-2BC2-EC73-FE40BEC62C69}"/>
          </ac:spMkLst>
        </pc:spChg>
        <pc:spChg chg="mod">
          <ac:chgData name="Mohith PendyalaOUTLOOK" userId="e281b02c721f0aa3" providerId="LiveId" clId="{CFD8CA16-1006-4A8D-8B80-7678DEBD53CF}" dt="2024-09-12T17:11:07.554" v="234" actId="1076"/>
          <ac:spMkLst>
            <pc:docMk/>
            <pc:sldMk cId="1517447069" sldId="322"/>
            <ac:spMk id="50" creationId="{4F19DC74-F24F-B7C5-CD60-508F0CC6943A}"/>
          </ac:spMkLst>
        </pc:spChg>
        <pc:spChg chg="mod">
          <ac:chgData name="Mohith PendyalaOUTLOOK" userId="e281b02c721f0aa3" providerId="LiveId" clId="{CFD8CA16-1006-4A8D-8B80-7678DEBD53CF}" dt="2024-09-12T17:12:58.226" v="306" actId="20577"/>
          <ac:spMkLst>
            <pc:docMk/>
            <pc:sldMk cId="1517447069" sldId="322"/>
            <ac:spMk id="52" creationId="{948714D0-D035-C382-7E0D-7AB92F0B2641}"/>
          </ac:spMkLst>
        </pc:spChg>
        <pc:spChg chg="mod">
          <ac:chgData name="Mohith PendyalaOUTLOOK" userId="e281b02c721f0aa3" providerId="LiveId" clId="{CFD8CA16-1006-4A8D-8B80-7678DEBD53CF}" dt="2024-09-12T17:11:07.521" v="233" actId="1076"/>
          <ac:spMkLst>
            <pc:docMk/>
            <pc:sldMk cId="1517447069" sldId="322"/>
            <ac:spMk id="62" creationId="{697D5EE5-3D0C-FADC-1F7B-BF84988A6813}"/>
          </ac:spMkLst>
        </pc:spChg>
        <pc:spChg chg="mod">
          <ac:chgData name="Mohith PendyalaOUTLOOK" userId="e281b02c721f0aa3" providerId="LiveId" clId="{CFD8CA16-1006-4A8D-8B80-7678DEBD53CF}" dt="2024-09-12T17:12:09.062" v="269" actId="1076"/>
          <ac:spMkLst>
            <pc:docMk/>
            <pc:sldMk cId="1517447069" sldId="322"/>
            <ac:spMk id="2048" creationId="{B9ACE098-45A5-6298-0D4B-E2D67C293225}"/>
          </ac:spMkLst>
        </pc:spChg>
        <pc:grpChg chg="mod">
          <ac:chgData name="Mohith PendyalaOUTLOOK" userId="e281b02c721f0aa3" providerId="LiveId" clId="{CFD8CA16-1006-4A8D-8B80-7678DEBD53CF}" dt="2024-09-12T17:12:22.749" v="271" actId="1076"/>
          <ac:grpSpMkLst>
            <pc:docMk/>
            <pc:sldMk cId="1517447069" sldId="322"/>
            <ac:grpSpMk id="35" creationId="{47C9B123-88D5-5A47-9A94-58A13DB5DCA2}"/>
          </ac:grpSpMkLst>
        </pc:grpChg>
        <pc:picChg chg="add del mod">
          <ac:chgData name="Mohith PendyalaOUTLOOK" userId="e281b02c721f0aa3" providerId="LiveId" clId="{CFD8CA16-1006-4A8D-8B80-7678DEBD53CF}" dt="2024-09-12T17:11:13.918" v="251" actId="478"/>
          <ac:picMkLst>
            <pc:docMk/>
            <pc:sldMk cId="1517447069" sldId="322"/>
            <ac:picMk id="3" creationId="{BA8F04D8-FFBE-6249-5A13-E799BBFD8A78}"/>
          </ac:picMkLst>
        </pc:picChg>
      </pc:sldChg>
      <pc:sldChg chg="addSp modSp del mod">
        <pc:chgData name="Mohith PendyalaOUTLOOK" userId="e281b02c721f0aa3" providerId="LiveId" clId="{CFD8CA16-1006-4A8D-8B80-7678DEBD53CF}" dt="2024-09-13T08:21:23.851" v="942" actId="47"/>
        <pc:sldMkLst>
          <pc:docMk/>
          <pc:sldMk cId="2038535316" sldId="326"/>
        </pc:sldMkLst>
        <pc:spChg chg="mod">
          <ac:chgData name="Mohith PendyalaOUTLOOK" userId="e281b02c721f0aa3" providerId="LiveId" clId="{CFD8CA16-1006-4A8D-8B80-7678DEBD53CF}" dt="2024-09-13T08:20:47.011" v="911" actId="20578"/>
          <ac:spMkLst>
            <pc:docMk/>
            <pc:sldMk cId="2038535316" sldId="326"/>
            <ac:spMk id="4" creationId="{6E169D4F-E26C-4EF4-AD2C-DA7A424315A6}"/>
          </ac:spMkLst>
        </pc:spChg>
        <pc:spChg chg="add mod">
          <ac:chgData name="Mohith PendyalaOUTLOOK" userId="e281b02c721f0aa3" providerId="LiveId" clId="{CFD8CA16-1006-4A8D-8B80-7678DEBD53CF}" dt="2024-09-13T07:56:52.240" v="873" actId="1076"/>
          <ac:spMkLst>
            <pc:docMk/>
            <pc:sldMk cId="2038535316" sldId="326"/>
            <ac:spMk id="12" creationId="{659E731A-464D-529F-F8BD-13C065FD06CB}"/>
          </ac:spMkLst>
        </pc:spChg>
        <pc:spChg chg="mod">
          <ac:chgData name="Mohith PendyalaOUTLOOK" userId="e281b02c721f0aa3" providerId="LiveId" clId="{CFD8CA16-1006-4A8D-8B80-7678DEBD53CF}" dt="2024-09-13T07:56:55.912" v="874"/>
          <ac:spMkLst>
            <pc:docMk/>
            <pc:sldMk cId="2038535316" sldId="326"/>
            <ac:spMk id="14" creationId="{20A0A524-6A9B-AC12-3085-8E665254EE44}"/>
          </ac:spMkLst>
        </pc:spChg>
        <pc:spChg chg="mod">
          <ac:chgData name="Mohith PendyalaOUTLOOK" userId="e281b02c721f0aa3" providerId="LiveId" clId="{CFD8CA16-1006-4A8D-8B80-7678DEBD53CF}" dt="2024-09-13T07:57:16.862" v="900" actId="20577"/>
          <ac:spMkLst>
            <pc:docMk/>
            <pc:sldMk cId="2038535316" sldId="326"/>
            <ac:spMk id="15" creationId="{8F825C87-E5C4-10AB-2C89-121FE783AF33}"/>
          </ac:spMkLst>
        </pc:spChg>
        <pc:grpChg chg="add mod">
          <ac:chgData name="Mohith PendyalaOUTLOOK" userId="e281b02c721f0aa3" providerId="LiveId" clId="{CFD8CA16-1006-4A8D-8B80-7678DEBD53CF}" dt="2024-09-13T07:57:05.417" v="876" actId="14100"/>
          <ac:grpSpMkLst>
            <pc:docMk/>
            <pc:sldMk cId="2038535316" sldId="326"/>
            <ac:grpSpMk id="13" creationId="{A3E2C935-7CBC-DB6A-9175-34D553A4AC2B}"/>
          </ac:grpSpMkLst>
        </pc:grpChg>
        <pc:graphicFrameChg chg="mod">
          <ac:chgData name="Mohith PendyalaOUTLOOK" userId="e281b02c721f0aa3" providerId="LiveId" clId="{CFD8CA16-1006-4A8D-8B80-7678DEBD53CF}" dt="2024-09-13T07:56:39.108" v="871"/>
          <ac:graphicFrameMkLst>
            <pc:docMk/>
            <pc:sldMk cId="2038535316" sldId="326"/>
            <ac:graphicFrameMk id="5" creationId="{3E68FB80-B65B-CE89-F2EC-ED04833B36CD}"/>
          </ac:graphicFrameMkLst>
        </pc:graphicFrameChg>
        <pc:cxnChg chg="mod">
          <ac:chgData name="Mohith PendyalaOUTLOOK" userId="e281b02c721f0aa3" providerId="LiveId" clId="{CFD8CA16-1006-4A8D-8B80-7678DEBD53CF}" dt="2024-09-13T07:56:30.222" v="870" actId="14100"/>
          <ac:cxnSpMkLst>
            <pc:docMk/>
            <pc:sldMk cId="2038535316" sldId="326"/>
            <ac:cxnSpMk id="11" creationId="{C44F797E-A1B2-BCCF-D419-A3F0E18E983C}"/>
          </ac:cxnSpMkLst>
        </pc:cxnChg>
      </pc:sldChg>
      <pc:sldChg chg="modSp mod ord">
        <pc:chgData name="Mohith PendyalaOUTLOOK" userId="e281b02c721f0aa3" providerId="LiveId" clId="{CFD8CA16-1006-4A8D-8B80-7678DEBD53CF}" dt="2024-09-12T17:34:29.930" v="323" actId="2711"/>
        <pc:sldMkLst>
          <pc:docMk/>
          <pc:sldMk cId="3176218811" sldId="327"/>
        </pc:sldMkLst>
        <pc:spChg chg="mod">
          <ac:chgData name="Mohith PendyalaOUTLOOK" userId="e281b02c721f0aa3" providerId="LiveId" clId="{CFD8CA16-1006-4A8D-8B80-7678DEBD53CF}" dt="2024-09-12T17:34:29.930" v="323" actId="2711"/>
          <ac:spMkLst>
            <pc:docMk/>
            <pc:sldMk cId="3176218811" sldId="327"/>
            <ac:spMk id="6" creationId="{99344783-916D-E995-F000-56C7AF2032DD}"/>
          </ac:spMkLst>
        </pc:spChg>
      </pc:sldChg>
      <pc:sldChg chg="modSp">
        <pc:chgData name="Mohith PendyalaOUTLOOK" userId="e281b02c721f0aa3" providerId="LiveId" clId="{CFD8CA16-1006-4A8D-8B80-7678DEBD53CF}" dt="2024-09-12T17:39:13.686" v="516" actId="20577"/>
        <pc:sldMkLst>
          <pc:docMk/>
          <pc:sldMk cId="314154201" sldId="328"/>
        </pc:sldMkLst>
        <pc:graphicFrameChg chg="mod">
          <ac:chgData name="Mohith PendyalaOUTLOOK" userId="e281b02c721f0aa3" providerId="LiveId" clId="{CFD8CA16-1006-4A8D-8B80-7678DEBD53CF}" dt="2024-09-12T17:39:13.686" v="516" actId="20577"/>
          <ac:graphicFrameMkLst>
            <pc:docMk/>
            <pc:sldMk cId="314154201" sldId="328"/>
            <ac:graphicFrameMk id="17" creationId="{F34C96D5-C58D-5C4F-FEFF-582B65A3FC69}"/>
          </ac:graphicFrameMkLst>
        </pc:graphicFrameChg>
      </pc:sldChg>
      <pc:sldChg chg="del">
        <pc:chgData name="Mohith PendyalaOUTLOOK" userId="e281b02c721f0aa3" providerId="LiveId" clId="{CFD8CA16-1006-4A8D-8B80-7678DEBD53CF}" dt="2024-09-12T16:48:20.749" v="118" actId="47"/>
        <pc:sldMkLst>
          <pc:docMk/>
          <pc:sldMk cId="1596747524" sldId="329"/>
        </pc:sldMkLst>
      </pc:sldChg>
      <pc:sldChg chg="del">
        <pc:chgData name="Mohith PendyalaOUTLOOK" userId="e281b02c721f0aa3" providerId="LiveId" clId="{CFD8CA16-1006-4A8D-8B80-7678DEBD53CF}" dt="2024-09-12T16:50:44.841" v="134" actId="2696"/>
        <pc:sldMkLst>
          <pc:docMk/>
          <pc:sldMk cId="3416935321" sldId="335"/>
        </pc:sldMkLst>
      </pc:sldChg>
      <pc:sldChg chg="modSp del mod">
        <pc:chgData name="Mohith PendyalaOUTLOOK" userId="e281b02c721f0aa3" providerId="LiveId" clId="{CFD8CA16-1006-4A8D-8B80-7678DEBD53CF}" dt="2024-09-13T07:56:00.770" v="867" actId="2696"/>
        <pc:sldMkLst>
          <pc:docMk/>
          <pc:sldMk cId="3972981233" sldId="336"/>
        </pc:sldMkLst>
        <pc:spChg chg="mod">
          <ac:chgData name="Mohith PendyalaOUTLOOK" userId="e281b02c721f0aa3" providerId="LiveId" clId="{CFD8CA16-1006-4A8D-8B80-7678DEBD53CF}" dt="2024-09-12T17:37:13.637" v="340" actId="1076"/>
          <ac:spMkLst>
            <pc:docMk/>
            <pc:sldMk cId="3972981233" sldId="336"/>
            <ac:spMk id="3" creationId="{D53BC15F-F0BE-F4CA-B9A6-B79B489FE807}"/>
          </ac:spMkLst>
        </pc:spChg>
        <pc:spChg chg="mod">
          <ac:chgData name="Mohith PendyalaOUTLOOK" userId="e281b02c721f0aa3" providerId="LiveId" clId="{CFD8CA16-1006-4A8D-8B80-7678DEBD53CF}" dt="2024-09-12T17:37:39.525" v="347" actId="20577"/>
          <ac:spMkLst>
            <pc:docMk/>
            <pc:sldMk cId="3972981233" sldId="336"/>
            <ac:spMk id="4" creationId="{C2CEADA4-D676-B619-09B2-2F308C5BC0B9}"/>
          </ac:spMkLst>
        </pc:spChg>
        <pc:graphicFrameChg chg="mod">
          <ac:chgData name="Mohith PendyalaOUTLOOK" userId="e281b02c721f0aa3" providerId="LiveId" clId="{CFD8CA16-1006-4A8D-8B80-7678DEBD53CF}" dt="2024-09-12T17:37:21.756" v="342" actId="14100"/>
          <ac:graphicFrameMkLst>
            <pc:docMk/>
            <pc:sldMk cId="3972981233" sldId="336"/>
            <ac:graphicFrameMk id="2" creationId="{E008052D-6763-DEE4-ADAE-8F9E4996C37D}"/>
          </ac:graphicFrameMkLst>
        </pc:graphicFrameChg>
      </pc:sldChg>
      <pc:sldChg chg="addSp delSp modSp mod">
        <pc:chgData name="Mohith PendyalaOUTLOOK" userId="e281b02c721f0aa3" providerId="LiveId" clId="{CFD8CA16-1006-4A8D-8B80-7678DEBD53CF}" dt="2024-09-12T17:33:53.377" v="320" actId="2711"/>
        <pc:sldMkLst>
          <pc:docMk/>
          <pc:sldMk cId="772133950" sldId="337"/>
        </pc:sldMkLst>
        <pc:spChg chg="mod">
          <ac:chgData name="Mohith PendyalaOUTLOOK" userId="e281b02c721f0aa3" providerId="LiveId" clId="{CFD8CA16-1006-4A8D-8B80-7678DEBD53CF}" dt="2024-09-12T16:49:46.744" v="124" actId="14100"/>
          <ac:spMkLst>
            <pc:docMk/>
            <pc:sldMk cId="772133950" sldId="337"/>
            <ac:spMk id="3" creationId="{9AE59B81-D098-1CEC-76F2-800428933659}"/>
          </ac:spMkLst>
        </pc:spChg>
        <pc:spChg chg="del mod">
          <ac:chgData name="Mohith PendyalaOUTLOOK" userId="e281b02c721f0aa3" providerId="LiveId" clId="{CFD8CA16-1006-4A8D-8B80-7678DEBD53CF}" dt="2024-09-12T15:45:25.541" v="55"/>
          <ac:spMkLst>
            <pc:docMk/>
            <pc:sldMk cId="772133950" sldId="337"/>
            <ac:spMk id="4" creationId="{D94321A6-7DDC-3309-0F1B-81C08E6A0E69}"/>
          </ac:spMkLst>
        </pc:spChg>
        <pc:spChg chg="mod">
          <ac:chgData name="Mohith PendyalaOUTLOOK" userId="e281b02c721f0aa3" providerId="LiveId" clId="{CFD8CA16-1006-4A8D-8B80-7678DEBD53CF}" dt="2024-09-12T16:49:49.924" v="125" actId="1076"/>
          <ac:spMkLst>
            <pc:docMk/>
            <pc:sldMk cId="772133950" sldId="337"/>
            <ac:spMk id="5" creationId="{25BDE5C4-B04C-277C-B23A-FF44AE1E73AA}"/>
          </ac:spMkLst>
        </pc:spChg>
        <pc:spChg chg="mod">
          <ac:chgData name="Mohith PendyalaOUTLOOK" userId="e281b02c721f0aa3" providerId="LiveId" clId="{CFD8CA16-1006-4A8D-8B80-7678DEBD53CF}" dt="2024-09-12T16:50:11.822" v="131" actId="14100"/>
          <ac:spMkLst>
            <pc:docMk/>
            <pc:sldMk cId="772133950" sldId="337"/>
            <ac:spMk id="6" creationId="{81B4675A-0A38-E1B2-C725-C56F9308B4A6}"/>
          </ac:spMkLst>
        </pc:spChg>
        <pc:spChg chg="mod">
          <ac:chgData name="Mohith PendyalaOUTLOOK" userId="e281b02c721f0aa3" providerId="LiveId" clId="{CFD8CA16-1006-4A8D-8B80-7678DEBD53CF}" dt="2024-09-12T16:50:03.295" v="129" actId="14100"/>
          <ac:spMkLst>
            <pc:docMk/>
            <pc:sldMk cId="772133950" sldId="337"/>
            <ac:spMk id="7" creationId="{35E486D3-56CB-4BA4-EF20-E2E4D221BC3B}"/>
          </ac:spMkLst>
        </pc:spChg>
        <pc:spChg chg="mod">
          <ac:chgData name="Mohith PendyalaOUTLOOK" userId="e281b02c721f0aa3" providerId="LiveId" clId="{CFD8CA16-1006-4A8D-8B80-7678DEBD53CF}" dt="2024-09-12T16:48:46.107" v="122" actId="1076"/>
          <ac:spMkLst>
            <pc:docMk/>
            <pc:sldMk cId="772133950" sldId="337"/>
            <ac:spMk id="8" creationId="{95CF5754-DD69-3547-4FFD-6D752B39CFF2}"/>
          </ac:spMkLst>
        </pc:spChg>
        <pc:spChg chg="del mod">
          <ac:chgData name="Mohith PendyalaOUTLOOK" userId="e281b02c721f0aa3" providerId="LiveId" clId="{CFD8CA16-1006-4A8D-8B80-7678DEBD53CF}" dt="2024-09-12T15:45:25.540" v="53"/>
          <ac:spMkLst>
            <pc:docMk/>
            <pc:sldMk cId="772133950" sldId="337"/>
            <ac:spMk id="9" creationId="{536B8047-5E02-DE60-C192-C5C18FD64220}"/>
          </ac:spMkLst>
        </pc:spChg>
        <pc:spChg chg="del mod">
          <ac:chgData name="Mohith PendyalaOUTLOOK" userId="e281b02c721f0aa3" providerId="LiveId" clId="{CFD8CA16-1006-4A8D-8B80-7678DEBD53CF}" dt="2024-09-12T15:45:24.333" v="51" actId="12084"/>
          <ac:spMkLst>
            <pc:docMk/>
            <pc:sldMk cId="772133950" sldId="337"/>
            <ac:spMk id="10" creationId="{51BC45E3-A7E5-63C0-0628-D8308638B162}"/>
          </ac:spMkLst>
        </pc:spChg>
        <pc:spChg chg="del mod">
          <ac:chgData name="Mohith PendyalaOUTLOOK" userId="e281b02c721f0aa3" providerId="LiveId" clId="{CFD8CA16-1006-4A8D-8B80-7678DEBD53CF}" dt="2024-09-12T15:44:44.450" v="41" actId="12084"/>
          <ac:spMkLst>
            <pc:docMk/>
            <pc:sldMk cId="772133950" sldId="337"/>
            <ac:spMk id="11" creationId="{8A3CB59B-7719-0B18-1944-2AA904A1EFB8}"/>
          </ac:spMkLst>
        </pc:spChg>
        <pc:spChg chg="mod">
          <ac:chgData name="Mohith PendyalaOUTLOOK" userId="e281b02c721f0aa3" providerId="LiveId" clId="{CFD8CA16-1006-4A8D-8B80-7678DEBD53CF}" dt="2024-09-12T17:33:53.377" v="320" actId="2711"/>
          <ac:spMkLst>
            <pc:docMk/>
            <pc:sldMk cId="772133950" sldId="337"/>
            <ac:spMk id="12" creationId="{AB3A8AD3-298C-9517-CBBC-3959FEB474F2}"/>
          </ac:spMkLst>
        </pc:spChg>
        <pc:spChg chg="add del mod">
          <ac:chgData name="Mohith PendyalaOUTLOOK" userId="e281b02c721f0aa3" providerId="LiveId" clId="{CFD8CA16-1006-4A8D-8B80-7678DEBD53CF}" dt="2024-09-12T15:43:38.436" v="39" actId="12084"/>
          <ac:spMkLst>
            <pc:docMk/>
            <pc:sldMk cId="772133950" sldId="337"/>
            <ac:spMk id="65" creationId="{5FF16F7C-6CFD-A34C-AAF4-84A3B5BAC437}"/>
          </ac:spMkLst>
        </pc:spChg>
        <pc:graphicFrameChg chg="mod">
          <ac:chgData name="Mohith PendyalaOUTLOOK" userId="e281b02c721f0aa3" providerId="LiveId" clId="{CFD8CA16-1006-4A8D-8B80-7678DEBD53CF}" dt="2024-09-12T16:48:41.044" v="121" actId="14100"/>
          <ac:graphicFrameMkLst>
            <pc:docMk/>
            <pc:sldMk cId="772133950" sldId="337"/>
            <ac:graphicFrameMk id="2" creationId="{F9467A34-F647-41CC-2C28-3073BD93E37D}"/>
          </ac:graphicFrameMkLst>
        </pc:graphicFrameChg>
        <pc:graphicFrameChg chg="add mod">
          <ac:chgData name="Mohith PendyalaOUTLOOK" userId="e281b02c721f0aa3" providerId="LiveId" clId="{CFD8CA16-1006-4A8D-8B80-7678DEBD53CF}" dt="2024-09-12T15:42:35.564" v="3"/>
          <ac:graphicFrameMkLst>
            <pc:docMk/>
            <pc:sldMk cId="772133950" sldId="337"/>
            <ac:graphicFrameMk id="14" creationId="{7A6FFA7F-9A3C-E7E8-12D0-0481336A4DCD}"/>
          </ac:graphicFrameMkLst>
        </pc:graphicFrameChg>
        <pc:graphicFrameChg chg="add mod">
          <ac:chgData name="Mohith PendyalaOUTLOOK" userId="e281b02c721f0aa3" providerId="LiveId" clId="{CFD8CA16-1006-4A8D-8B80-7678DEBD53CF}" dt="2024-09-12T17:05:25.074" v="147" actId="20577"/>
          <ac:graphicFrameMkLst>
            <pc:docMk/>
            <pc:sldMk cId="772133950" sldId="337"/>
            <ac:graphicFrameMk id="15" creationId="{E3A200DC-1DE6-F6D3-1FA6-88E61136C01C}"/>
          </ac:graphicFrameMkLst>
        </pc:graphicFrameChg>
        <pc:graphicFrameChg chg="add del mod">
          <ac:chgData name="Mohith PendyalaOUTLOOK" userId="e281b02c721f0aa3" providerId="LiveId" clId="{CFD8CA16-1006-4A8D-8B80-7678DEBD53CF}" dt="2024-09-12T16:55:07.081" v="140" actId="478"/>
          <ac:graphicFrameMkLst>
            <pc:docMk/>
            <pc:sldMk cId="772133950" sldId="337"/>
            <ac:graphicFrameMk id="16" creationId="{95A9EF20-2855-1C33-E3C8-4B0445F41009}"/>
          </ac:graphicFrameMkLst>
        </pc:graphicFrameChg>
        <pc:graphicFrameChg chg="add del mod">
          <ac:chgData name="Mohith PendyalaOUTLOOK" userId="e281b02c721f0aa3" providerId="LiveId" clId="{CFD8CA16-1006-4A8D-8B80-7678DEBD53CF}" dt="2024-09-12T15:52:20.255" v="103" actId="478"/>
          <ac:graphicFrameMkLst>
            <pc:docMk/>
            <pc:sldMk cId="772133950" sldId="337"/>
            <ac:graphicFrameMk id="17" creationId="{749E36D7-AF1E-9D69-A515-D85986360806}"/>
          </ac:graphicFrameMkLst>
        </pc:graphicFrameChg>
      </pc:sldChg>
      <pc:sldChg chg="modSp">
        <pc:chgData name="Mohith PendyalaOUTLOOK" userId="e281b02c721f0aa3" providerId="LiveId" clId="{CFD8CA16-1006-4A8D-8B80-7678DEBD53CF}" dt="2024-09-12T17:36:15.638" v="324"/>
        <pc:sldMkLst>
          <pc:docMk/>
          <pc:sldMk cId="968084089" sldId="338"/>
        </pc:sldMkLst>
        <pc:spChg chg="mod">
          <ac:chgData name="Mohith PendyalaOUTLOOK" userId="e281b02c721f0aa3" providerId="LiveId" clId="{CFD8CA16-1006-4A8D-8B80-7678DEBD53CF}" dt="2024-09-12T17:36:15.638" v="324"/>
          <ac:spMkLst>
            <pc:docMk/>
            <pc:sldMk cId="968084089" sldId="338"/>
            <ac:spMk id="5" creationId="{DE08A80C-99DE-BDC7-C253-C214D96ABE8F}"/>
          </ac:spMkLst>
        </pc:spChg>
      </pc:sldChg>
      <pc:sldChg chg="addSp delSp modSp mod">
        <pc:chgData name="Mohith PendyalaOUTLOOK" userId="e281b02c721f0aa3" providerId="LiveId" clId="{CFD8CA16-1006-4A8D-8B80-7678DEBD53CF}" dt="2024-09-13T05:16:17.201" v="521" actId="1076"/>
        <pc:sldMkLst>
          <pc:docMk/>
          <pc:sldMk cId="367423406" sldId="339"/>
        </pc:sldMkLst>
        <pc:spChg chg="add del">
          <ac:chgData name="Mohith PendyalaOUTLOOK" userId="e281b02c721f0aa3" providerId="LiveId" clId="{CFD8CA16-1006-4A8D-8B80-7678DEBD53CF}" dt="2024-09-12T17:36:32.403" v="330" actId="22"/>
          <ac:spMkLst>
            <pc:docMk/>
            <pc:sldMk cId="367423406" sldId="339"/>
            <ac:spMk id="4" creationId="{F568B356-AABD-8E62-B72C-5180E15FF885}"/>
          </ac:spMkLst>
        </pc:spChg>
        <pc:spChg chg="add mod">
          <ac:chgData name="Mohith PendyalaOUTLOOK" userId="e281b02c721f0aa3" providerId="LiveId" clId="{CFD8CA16-1006-4A8D-8B80-7678DEBD53CF}" dt="2024-09-12T17:36:34.686" v="332" actId="1076"/>
          <ac:spMkLst>
            <pc:docMk/>
            <pc:sldMk cId="367423406" sldId="339"/>
            <ac:spMk id="6" creationId="{4497352B-AF20-D058-8B39-D568A5D5FD92}"/>
          </ac:spMkLst>
        </pc:spChg>
        <pc:spChg chg="mod">
          <ac:chgData name="Mohith PendyalaOUTLOOK" userId="e281b02c721f0aa3" providerId="LiveId" clId="{CFD8CA16-1006-4A8D-8B80-7678DEBD53CF}" dt="2024-09-12T17:36:43.140" v="334" actId="1076"/>
          <ac:spMkLst>
            <pc:docMk/>
            <pc:sldMk cId="367423406" sldId="339"/>
            <ac:spMk id="11" creationId="{3AD1158F-5976-9895-665A-FC6E1D12462A}"/>
          </ac:spMkLst>
        </pc:spChg>
        <pc:spChg chg="mod">
          <ac:chgData name="Mohith PendyalaOUTLOOK" userId="e281b02c721f0aa3" providerId="LiveId" clId="{CFD8CA16-1006-4A8D-8B80-7678DEBD53CF}" dt="2024-09-12T17:36:49.941" v="336" actId="1076"/>
          <ac:spMkLst>
            <pc:docMk/>
            <pc:sldMk cId="367423406" sldId="339"/>
            <ac:spMk id="12" creationId="{A321B052-7803-0D25-CC89-59E6CDBDCBF3}"/>
          </ac:spMkLst>
        </pc:spChg>
        <pc:picChg chg="mod">
          <ac:chgData name="Mohith PendyalaOUTLOOK" userId="e281b02c721f0aa3" providerId="LiveId" clId="{CFD8CA16-1006-4A8D-8B80-7678DEBD53CF}" dt="2024-09-12T17:36:38.780" v="333" actId="1076"/>
          <ac:picMkLst>
            <pc:docMk/>
            <pc:sldMk cId="367423406" sldId="339"/>
            <ac:picMk id="3" creationId="{E2C18B1E-F891-76A8-FDA8-14F3227CC47E}"/>
          </ac:picMkLst>
        </pc:picChg>
        <pc:picChg chg="mod">
          <ac:chgData name="Mohith PendyalaOUTLOOK" userId="e281b02c721f0aa3" providerId="LiveId" clId="{CFD8CA16-1006-4A8D-8B80-7678DEBD53CF}" dt="2024-09-12T17:36:46.580" v="335" actId="1076"/>
          <ac:picMkLst>
            <pc:docMk/>
            <pc:sldMk cId="367423406" sldId="339"/>
            <ac:picMk id="8" creationId="{7C93C3A4-04D9-30EC-09A1-1780E091F04A}"/>
          </ac:picMkLst>
        </pc:picChg>
        <pc:picChg chg="mod">
          <ac:chgData name="Mohith PendyalaOUTLOOK" userId="e281b02c721f0aa3" providerId="LiveId" clId="{CFD8CA16-1006-4A8D-8B80-7678DEBD53CF}" dt="2024-09-13T05:16:17.201" v="521" actId="1076"/>
          <ac:picMkLst>
            <pc:docMk/>
            <pc:sldMk cId="367423406" sldId="339"/>
            <ac:picMk id="10" creationId="{6598ECFD-C28F-5F06-F51E-681A5724E289}"/>
          </ac:picMkLst>
        </pc:picChg>
      </pc:sldChg>
      <pc:sldChg chg="addSp delSp modSp new mod">
        <pc:chgData name="Mohith PendyalaOUTLOOK" userId="e281b02c721f0aa3" providerId="LiveId" clId="{CFD8CA16-1006-4A8D-8B80-7678DEBD53CF}" dt="2024-09-13T05:18:32.167" v="522" actId="1076"/>
        <pc:sldMkLst>
          <pc:docMk/>
          <pc:sldMk cId="2118014624" sldId="340"/>
        </pc:sldMkLst>
        <pc:spChg chg="mod">
          <ac:chgData name="Mohith PendyalaOUTLOOK" userId="e281b02c721f0aa3" providerId="LiveId" clId="{CFD8CA16-1006-4A8D-8B80-7678DEBD53CF}" dt="2024-09-12T17:34:19.109" v="322" actId="27636"/>
          <ac:spMkLst>
            <pc:docMk/>
            <pc:sldMk cId="2118014624" sldId="340"/>
            <ac:spMk id="2" creationId="{06962AF7-B5A7-755C-6E69-9439A2B365B9}"/>
          </ac:spMkLst>
        </pc:spChg>
        <pc:spChg chg="del">
          <ac:chgData name="Mohith PendyalaOUTLOOK" userId="e281b02c721f0aa3" providerId="LiveId" clId="{CFD8CA16-1006-4A8D-8B80-7678DEBD53CF}" dt="2024-09-12T17:13:17.132" v="307" actId="478"/>
          <ac:spMkLst>
            <pc:docMk/>
            <pc:sldMk cId="2118014624" sldId="340"/>
            <ac:spMk id="3" creationId="{1C576612-3DEF-7DA3-0FCD-6373866482D7}"/>
          </ac:spMkLst>
        </pc:spChg>
        <pc:spChg chg="del">
          <ac:chgData name="Mohith PendyalaOUTLOOK" userId="e281b02c721f0aa3" providerId="LiveId" clId="{CFD8CA16-1006-4A8D-8B80-7678DEBD53CF}" dt="2024-09-12T17:13:18.688" v="308" actId="478"/>
          <ac:spMkLst>
            <pc:docMk/>
            <pc:sldMk cId="2118014624" sldId="340"/>
            <ac:spMk id="4" creationId="{8DE6635B-F976-ACC7-B89B-50CA18DCAA9E}"/>
          </ac:spMkLst>
        </pc:spChg>
        <pc:spChg chg="del">
          <ac:chgData name="Mohith PendyalaOUTLOOK" userId="e281b02c721f0aa3" providerId="LiveId" clId="{CFD8CA16-1006-4A8D-8B80-7678DEBD53CF}" dt="2024-09-12T17:13:42.766" v="309" actId="478"/>
          <ac:spMkLst>
            <pc:docMk/>
            <pc:sldMk cId="2118014624" sldId="340"/>
            <ac:spMk id="5" creationId="{5AD2B0D8-F2FF-7385-58B5-0A7F10EBE76F}"/>
          </ac:spMkLst>
        </pc:spChg>
        <pc:picChg chg="add del mod">
          <ac:chgData name="Mohith PendyalaOUTLOOK" userId="e281b02c721f0aa3" providerId="LiveId" clId="{CFD8CA16-1006-4A8D-8B80-7678DEBD53CF}" dt="2024-09-12T17:32:59.649" v="311" actId="478"/>
          <ac:picMkLst>
            <pc:docMk/>
            <pc:sldMk cId="2118014624" sldId="340"/>
            <ac:picMk id="7" creationId="{DBDA5E58-020F-B982-B3C4-56EE345BE3F0}"/>
          </ac:picMkLst>
        </pc:picChg>
        <pc:picChg chg="add mod">
          <ac:chgData name="Mohith PendyalaOUTLOOK" userId="e281b02c721f0aa3" providerId="LiveId" clId="{CFD8CA16-1006-4A8D-8B80-7678DEBD53CF}" dt="2024-09-13T05:18:32.167" v="522" actId="1076"/>
          <ac:picMkLst>
            <pc:docMk/>
            <pc:sldMk cId="2118014624" sldId="340"/>
            <ac:picMk id="9" creationId="{240F5FF5-7F9C-7CB6-5BEB-A9661406C96E}"/>
          </ac:picMkLst>
        </pc:picChg>
      </pc:sldChg>
      <pc:sldChg chg="addSp delSp modSp new mod ord">
        <pc:chgData name="Mohith PendyalaOUTLOOK" userId="e281b02c721f0aa3" providerId="LiveId" clId="{CFD8CA16-1006-4A8D-8B80-7678DEBD53CF}" dt="2024-09-13T08:21:20.732" v="941"/>
        <pc:sldMkLst>
          <pc:docMk/>
          <pc:sldMk cId="338333291" sldId="341"/>
        </pc:sldMkLst>
        <pc:spChg chg="del">
          <ac:chgData name="Mohith PendyalaOUTLOOK" userId="e281b02c721f0aa3" providerId="LiveId" clId="{CFD8CA16-1006-4A8D-8B80-7678DEBD53CF}" dt="2024-09-13T08:20:19.615" v="905" actId="478"/>
          <ac:spMkLst>
            <pc:docMk/>
            <pc:sldMk cId="338333291" sldId="341"/>
            <ac:spMk id="2" creationId="{4F269937-F15F-7520-5CFB-29981E8665DF}"/>
          </ac:spMkLst>
        </pc:spChg>
        <pc:spChg chg="del">
          <ac:chgData name="Mohith PendyalaOUTLOOK" userId="e281b02c721f0aa3" providerId="LiveId" clId="{CFD8CA16-1006-4A8D-8B80-7678DEBD53CF}" dt="2024-09-13T08:20:16.582" v="904" actId="478"/>
          <ac:spMkLst>
            <pc:docMk/>
            <pc:sldMk cId="338333291" sldId="341"/>
            <ac:spMk id="3" creationId="{9F8039DA-F81E-8990-8EE6-E8BE193D7AF8}"/>
          </ac:spMkLst>
        </pc:spChg>
        <pc:spChg chg="add mod">
          <ac:chgData name="Mohith PendyalaOUTLOOK" userId="e281b02c721f0aa3" providerId="LiveId" clId="{CFD8CA16-1006-4A8D-8B80-7678DEBD53CF}" dt="2024-09-13T08:21:09.928" v="939"/>
          <ac:spMkLst>
            <pc:docMk/>
            <pc:sldMk cId="338333291" sldId="341"/>
            <ac:spMk id="7" creationId="{0EB6899A-0A0E-DDC6-C155-A50652A303FF}"/>
          </ac:spMkLst>
        </pc:spChg>
        <pc:picChg chg="add mod">
          <ac:chgData name="Mohith PendyalaOUTLOOK" userId="e281b02c721f0aa3" providerId="LiveId" clId="{CFD8CA16-1006-4A8D-8B80-7678DEBD53CF}" dt="2024-09-13T08:20:28.150" v="909" actId="1076"/>
          <ac:picMkLst>
            <pc:docMk/>
            <pc:sldMk cId="338333291" sldId="341"/>
            <ac:picMk id="6" creationId="{83B73CF4-B4ED-45C6-F225-ADBE75E4962D}"/>
          </ac:picMkLst>
        </pc:picChg>
      </pc:sldChg>
    </pc:docChg>
  </pc:docChgLst>
  <pc:docChgLst>
    <pc:chgData name="Mohith PendyalaOUTLOOK" userId="e281b02c721f0aa3" providerId="LiveId" clId="{63EE9C22-2E0A-4D1D-B777-19EE6AF4EDED}"/>
    <pc:docChg chg="modSld">
      <pc:chgData name="Mohith PendyalaOUTLOOK" userId="e281b02c721f0aa3" providerId="LiveId" clId="{63EE9C22-2E0A-4D1D-B777-19EE6AF4EDED}" dt="2024-11-11T18:06:32.266" v="1" actId="1362"/>
      <pc:docMkLst>
        <pc:docMk/>
      </pc:docMkLst>
      <pc:sldChg chg="modSp mod">
        <pc:chgData name="Mohith PendyalaOUTLOOK" userId="e281b02c721f0aa3" providerId="LiveId" clId="{63EE9C22-2E0A-4D1D-B777-19EE6AF4EDED}" dt="2024-11-11T18:06:32.266" v="1" actId="1362"/>
        <pc:sldMkLst>
          <pc:docMk/>
          <pc:sldMk cId="314154201" sldId="328"/>
        </pc:sldMkLst>
        <pc:picChg chg="mod">
          <ac:chgData name="Mohith PendyalaOUTLOOK" userId="e281b02c721f0aa3" providerId="LiveId" clId="{63EE9C22-2E0A-4D1D-B777-19EE6AF4EDED}" dt="2024-11-11T18:06:32.266" v="1" actId="1362"/>
          <ac:picMkLst>
            <pc:docMk/>
            <pc:sldMk cId="314154201" sldId="328"/>
            <ac:picMk id="7" creationId="{96832E5B-29D3-B95C-1958-68910E815142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16F733-21F3-471E-8CC8-84D1D5720257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6388F3-1679-4F91-AB6F-7971B43790B9}">
      <dgm:prSet/>
      <dgm:spPr/>
      <dgm:t>
        <a:bodyPr/>
        <a:lstStyle/>
        <a:p>
          <a:r>
            <a:rPr lang="en-US"/>
            <a:t>Abstract</a:t>
          </a:r>
        </a:p>
      </dgm:t>
    </dgm:pt>
    <dgm:pt modelId="{D12403BA-5284-4223-A748-CFC9A6162138}" type="parTrans" cxnId="{87C64B7D-57EA-4B6C-BCCC-F0562C7EEA1B}">
      <dgm:prSet/>
      <dgm:spPr/>
      <dgm:t>
        <a:bodyPr/>
        <a:lstStyle/>
        <a:p>
          <a:endParaRPr lang="en-US"/>
        </a:p>
      </dgm:t>
    </dgm:pt>
    <dgm:pt modelId="{ED374F98-D6C2-4F5F-8620-89F6C083A5CD}" type="sibTrans" cxnId="{87C64B7D-57EA-4B6C-BCCC-F0562C7EEA1B}">
      <dgm:prSet/>
      <dgm:spPr/>
      <dgm:t>
        <a:bodyPr/>
        <a:lstStyle/>
        <a:p>
          <a:endParaRPr lang="en-US"/>
        </a:p>
      </dgm:t>
    </dgm:pt>
    <dgm:pt modelId="{0A31999E-BE1F-404A-8C6A-74179CC8AA1A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37C44CCD-F88A-44EC-81C0-AAF3E2DDB0CE}" type="parTrans" cxnId="{54815765-187B-49E2-B45C-5960874AE74C}">
      <dgm:prSet/>
      <dgm:spPr/>
      <dgm:t>
        <a:bodyPr/>
        <a:lstStyle/>
        <a:p>
          <a:endParaRPr lang="en-US"/>
        </a:p>
      </dgm:t>
    </dgm:pt>
    <dgm:pt modelId="{B3D87704-C4CE-4C9B-BD63-ACDC455C5240}" type="sibTrans" cxnId="{54815765-187B-49E2-B45C-5960874AE74C}">
      <dgm:prSet/>
      <dgm:spPr/>
      <dgm:t>
        <a:bodyPr/>
        <a:lstStyle/>
        <a:p>
          <a:endParaRPr lang="en-US"/>
        </a:p>
      </dgm:t>
    </dgm:pt>
    <dgm:pt modelId="{988A66EF-1C25-4DD6-A929-7E68974FD0A6}">
      <dgm:prSet/>
      <dgm:spPr/>
      <dgm:t>
        <a:bodyPr/>
        <a:lstStyle/>
        <a:p>
          <a:r>
            <a:rPr lang="en-US" dirty="0"/>
            <a:t>Requirement Specification</a:t>
          </a:r>
        </a:p>
      </dgm:t>
    </dgm:pt>
    <dgm:pt modelId="{77791211-C828-413E-B2A7-A2214236BE54}" type="parTrans" cxnId="{26085489-EB3C-4ED4-AA0C-5956B06BDF34}">
      <dgm:prSet/>
      <dgm:spPr/>
      <dgm:t>
        <a:bodyPr/>
        <a:lstStyle/>
        <a:p>
          <a:endParaRPr lang="en-US"/>
        </a:p>
      </dgm:t>
    </dgm:pt>
    <dgm:pt modelId="{14D119A4-5BA7-492B-965D-7AFC10D89A84}" type="sibTrans" cxnId="{26085489-EB3C-4ED4-AA0C-5956B06BDF34}">
      <dgm:prSet/>
      <dgm:spPr/>
      <dgm:t>
        <a:bodyPr/>
        <a:lstStyle/>
        <a:p>
          <a:endParaRPr lang="en-US"/>
        </a:p>
      </dgm:t>
    </dgm:pt>
    <dgm:pt modelId="{A1670565-1B58-4C44-AC53-FF61398F2F3D}">
      <dgm:prSet/>
      <dgm:spPr/>
      <dgm:t>
        <a:bodyPr/>
        <a:lstStyle/>
        <a:p>
          <a:r>
            <a:rPr lang="en-US" dirty="0"/>
            <a:t>Design Architecture </a:t>
          </a:r>
        </a:p>
      </dgm:t>
    </dgm:pt>
    <dgm:pt modelId="{9BA7B674-36EE-46CE-AE6B-BB1C6A0C480B}" type="parTrans" cxnId="{62D817CE-3C76-4652-9E8A-E8A75E8D7201}">
      <dgm:prSet/>
      <dgm:spPr/>
      <dgm:t>
        <a:bodyPr/>
        <a:lstStyle/>
        <a:p>
          <a:endParaRPr lang="en-US"/>
        </a:p>
      </dgm:t>
    </dgm:pt>
    <dgm:pt modelId="{13746339-0F75-4356-9A9E-7D41B446EACE}" type="sibTrans" cxnId="{62D817CE-3C76-4652-9E8A-E8A75E8D7201}">
      <dgm:prSet/>
      <dgm:spPr/>
      <dgm:t>
        <a:bodyPr/>
        <a:lstStyle/>
        <a:p>
          <a:endParaRPr lang="en-US"/>
        </a:p>
      </dgm:t>
    </dgm:pt>
    <dgm:pt modelId="{BF8EB51F-025D-4E54-B69E-2F2B18EB6399}">
      <dgm:prSet/>
      <dgm:spPr/>
      <dgm:t>
        <a:bodyPr/>
        <a:lstStyle/>
        <a:p>
          <a:r>
            <a:rPr lang="en-US" dirty="0"/>
            <a:t>Modules</a:t>
          </a:r>
        </a:p>
      </dgm:t>
    </dgm:pt>
    <dgm:pt modelId="{9B1D47F6-E376-4B8E-8B4B-EB315D022DAB}" type="parTrans" cxnId="{34D75F13-0EEE-41BE-B657-BA4032AFDE4A}">
      <dgm:prSet/>
      <dgm:spPr/>
      <dgm:t>
        <a:bodyPr/>
        <a:lstStyle/>
        <a:p>
          <a:endParaRPr lang="en-US"/>
        </a:p>
      </dgm:t>
    </dgm:pt>
    <dgm:pt modelId="{D49572E0-BFD5-4405-9D64-A1745E421F20}" type="sibTrans" cxnId="{34D75F13-0EEE-41BE-B657-BA4032AFDE4A}">
      <dgm:prSet/>
      <dgm:spPr/>
      <dgm:t>
        <a:bodyPr/>
        <a:lstStyle/>
        <a:p>
          <a:endParaRPr lang="en-US"/>
        </a:p>
      </dgm:t>
    </dgm:pt>
    <dgm:pt modelId="{E1C20639-D0B1-4252-B303-6457801F1106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92EC3AA6-8DD5-4D04-8951-1A71BCC7C689}" type="parTrans" cxnId="{61562E06-A3C7-40AF-B538-5206F431E216}">
      <dgm:prSet/>
      <dgm:spPr/>
      <dgm:t>
        <a:bodyPr/>
        <a:lstStyle/>
        <a:p>
          <a:endParaRPr lang="en-US"/>
        </a:p>
      </dgm:t>
    </dgm:pt>
    <dgm:pt modelId="{D603BDF9-1A18-4171-BBA9-6E17439D51E3}" type="sibTrans" cxnId="{61562E06-A3C7-40AF-B538-5206F431E216}">
      <dgm:prSet/>
      <dgm:spPr/>
      <dgm:t>
        <a:bodyPr/>
        <a:lstStyle/>
        <a:p>
          <a:endParaRPr lang="en-US"/>
        </a:p>
      </dgm:t>
    </dgm:pt>
    <dgm:pt modelId="{C81791A1-83B1-4F8D-B993-1800F6CD0106}">
      <dgm:prSet/>
      <dgm:spPr/>
      <dgm:t>
        <a:bodyPr/>
        <a:lstStyle/>
        <a:p>
          <a:r>
            <a:rPr lang="en-US" dirty="0"/>
            <a:t>Proposed System</a:t>
          </a:r>
        </a:p>
      </dgm:t>
    </dgm:pt>
    <dgm:pt modelId="{E4E54403-D675-4FC8-B514-8D156C5D8A72}" type="parTrans" cxnId="{5B445D7D-CBBF-4C91-B9E1-FE0C3C046E34}">
      <dgm:prSet/>
      <dgm:spPr/>
      <dgm:t>
        <a:bodyPr/>
        <a:lstStyle/>
        <a:p>
          <a:endParaRPr lang="en-US"/>
        </a:p>
      </dgm:t>
    </dgm:pt>
    <dgm:pt modelId="{7A43722B-DCFA-4557-AF71-E2638A402A53}" type="sibTrans" cxnId="{5B445D7D-CBBF-4C91-B9E1-FE0C3C046E34}">
      <dgm:prSet/>
      <dgm:spPr/>
      <dgm:t>
        <a:bodyPr/>
        <a:lstStyle/>
        <a:p>
          <a:endParaRPr lang="en-US"/>
        </a:p>
      </dgm:t>
    </dgm:pt>
    <dgm:pt modelId="{B8396742-BDF4-49AD-8CC1-4C8F8AECB37F}">
      <dgm:prSet/>
      <dgm:spPr/>
      <dgm:t>
        <a:bodyPr/>
        <a:lstStyle/>
        <a:p>
          <a:r>
            <a:rPr lang="en-US" dirty="0"/>
            <a:t>Existing system</a:t>
          </a:r>
        </a:p>
      </dgm:t>
    </dgm:pt>
    <dgm:pt modelId="{670C4C3F-9B62-4DCC-91DB-BB168356A92F}" type="parTrans" cxnId="{545BC5DF-B8FD-4D2E-9AB6-576F18758D05}">
      <dgm:prSet/>
      <dgm:spPr/>
      <dgm:t>
        <a:bodyPr/>
        <a:lstStyle/>
        <a:p>
          <a:endParaRPr lang="en-US"/>
        </a:p>
      </dgm:t>
    </dgm:pt>
    <dgm:pt modelId="{5B01C69D-CECB-4358-BA85-821527554CD2}" type="sibTrans" cxnId="{545BC5DF-B8FD-4D2E-9AB6-576F18758D05}">
      <dgm:prSet/>
      <dgm:spPr/>
      <dgm:t>
        <a:bodyPr/>
        <a:lstStyle/>
        <a:p>
          <a:endParaRPr lang="en-US"/>
        </a:p>
      </dgm:t>
    </dgm:pt>
    <dgm:pt modelId="{74EDE04F-2FE7-425A-8899-DC343C1DF300}">
      <dgm:prSet/>
      <dgm:spPr/>
      <dgm:t>
        <a:bodyPr/>
        <a:lstStyle/>
        <a:p>
          <a:r>
            <a:rPr lang="en-US" dirty="0"/>
            <a:t>Result</a:t>
          </a:r>
        </a:p>
      </dgm:t>
    </dgm:pt>
    <dgm:pt modelId="{0D128B5D-29BF-445C-9158-3A0ABDFA6D79}" type="parTrans" cxnId="{1B042A8B-3D06-4589-8907-6F03FD05369D}">
      <dgm:prSet/>
      <dgm:spPr/>
      <dgm:t>
        <a:bodyPr/>
        <a:lstStyle/>
        <a:p>
          <a:endParaRPr lang="en-US"/>
        </a:p>
      </dgm:t>
    </dgm:pt>
    <dgm:pt modelId="{9AF0FEC0-C6F7-4B2B-A22C-D8BB4C68AC3C}" type="sibTrans" cxnId="{1B042A8B-3D06-4589-8907-6F03FD05369D}">
      <dgm:prSet/>
      <dgm:spPr/>
      <dgm:t>
        <a:bodyPr/>
        <a:lstStyle/>
        <a:p>
          <a:endParaRPr lang="en-US"/>
        </a:p>
      </dgm:t>
    </dgm:pt>
    <dgm:pt modelId="{C2CE8BBB-B16F-47F2-AFFE-7A9AFF642E31}" type="pres">
      <dgm:prSet presAssocID="{1A16F733-21F3-471E-8CC8-84D1D5720257}" presName="linear" presStyleCnt="0">
        <dgm:presLayoutVars>
          <dgm:animLvl val="lvl"/>
          <dgm:resizeHandles val="exact"/>
        </dgm:presLayoutVars>
      </dgm:prSet>
      <dgm:spPr/>
    </dgm:pt>
    <dgm:pt modelId="{4634A271-1F25-4A4D-8905-70B0BF06A3A7}" type="pres">
      <dgm:prSet presAssocID="{EC6388F3-1679-4F91-AB6F-7971B43790B9}" presName="parentText" presStyleLbl="node1" presStyleIdx="0" presStyleCnt="9" custLinFactY="-55804" custLinFactNeighborX="1157" custLinFactNeighborY="-100000">
        <dgm:presLayoutVars>
          <dgm:chMax val="0"/>
          <dgm:bulletEnabled val="1"/>
        </dgm:presLayoutVars>
      </dgm:prSet>
      <dgm:spPr/>
    </dgm:pt>
    <dgm:pt modelId="{19F727D4-DF71-44B0-8D01-427E8C1E5B19}" type="pres">
      <dgm:prSet presAssocID="{ED374F98-D6C2-4F5F-8620-89F6C083A5CD}" presName="spacer" presStyleCnt="0"/>
      <dgm:spPr/>
    </dgm:pt>
    <dgm:pt modelId="{FA0DF361-6C25-4ADD-8DA1-45766F379227}" type="pres">
      <dgm:prSet presAssocID="{0A31999E-BE1F-404A-8C6A-74179CC8AA1A}" presName="parentText" presStyleLbl="node1" presStyleIdx="1" presStyleCnt="9" custLinFactNeighborX="378" custLinFactNeighborY="-58906">
        <dgm:presLayoutVars>
          <dgm:chMax val="0"/>
          <dgm:bulletEnabled val="1"/>
        </dgm:presLayoutVars>
      </dgm:prSet>
      <dgm:spPr/>
    </dgm:pt>
    <dgm:pt modelId="{5D77858C-413E-4192-8196-F568E97B8ED1}" type="pres">
      <dgm:prSet presAssocID="{B3D87704-C4CE-4C9B-BD63-ACDC455C5240}" presName="spacer" presStyleCnt="0"/>
      <dgm:spPr/>
    </dgm:pt>
    <dgm:pt modelId="{B168F9E0-8F0B-4287-BDD2-639330E441C9}" type="pres">
      <dgm:prSet presAssocID="{B8396742-BDF4-49AD-8CC1-4C8F8AECB37F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B4B561F6-DF74-4481-B641-3D27AA1A6BAC}" type="pres">
      <dgm:prSet presAssocID="{5B01C69D-CECB-4358-BA85-821527554CD2}" presName="spacer" presStyleCnt="0"/>
      <dgm:spPr/>
    </dgm:pt>
    <dgm:pt modelId="{F591F94A-C33F-40E3-AA4C-9FFCC1CDAA70}" type="pres">
      <dgm:prSet presAssocID="{C81791A1-83B1-4F8D-B993-1800F6CD0106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CA5A4939-1B1F-49BE-B569-9F8047F356BC}" type="pres">
      <dgm:prSet presAssocID="{7A43722B-DCFA-4557-AF71-E2638A402A53}" presName="spacer" presStyleCnt="0"/>
      <dgm:spPr/>
    </dgm:pt>
    <dgm:pt modelId="{6CEC4596-1CA9-4E86-AEB5-11C35D8048BF}" type="pres">
      <dgm:prSet presAssocID="{988A66EF-1C25-4DD6-A929-7E68974FD0A6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22A12F15-134C-4E0C-8293-7B7623315BAA}" type="pres">
      <dgm:prSet presAssocID="{14D119A4-5BA7-492B-965D-7AFC10D89A84}" presName="spacer" presStyleCnt="0"/>
      <dgm:spPr/>
    </dgm:pt>
    <dgm:pt modelId="{2C7E91B9-8652-4F6A-9AA3-6C54E62C749F}" type="pres">
      <dgm:prSet presAssocID="{A1670565-1B58-4C44-AC53-FF61398F2F3D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07EC73CE-5BBF-4632-9DEF-3924DBDC7A46}" type="pres">
      <dgm:prSet presAssocID="{13746339-0F75-4356-9A9E-7D41B446EACE}" presName="spacer" presStyleCnt="0"/>
      <dgm:spPr/>
    </dgm:pt>
    <dgm:pt modelId="{3FBFFA48-63E2-4A88-A7BF-E748FDD0B6A0}" type="pres">
      <dgm:prSet presAssocID="{BF8EB51F-025D-4E54-B69E-2F2B18EB639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51527814-368D-4E7F-86B5-5C0536CB353F}" type="pres">
      <dgm:prSet presAssocID="{D49572E0-BFD5-4405-9D64-A1745E421F20}" presName="spacer" presStyleCnt="0"/>
      <dgm:spPr/>
    </dgm:pt>
    <dgm:pt modelId="{9B7D93F0-5F57-43E4-B9E8-3C440A8A11D3}" type="pres">
      <dgm:prSet presAssocID="{74EDE04F-2FE7-425A-8899-DC343C1DF300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C1949CA7-8A85-4CD3-A76E-3C7A04D2E5FA}" type="pres">
      <dgm:prSet presAssocID="{9AF0FEC0-C6F7-4B2B-A22C-D8BB4C68AC3C}" presName="spacer" presStyleCnt="0"/>
      <dgm:spPr/>
    </dgm:pt>
    <dgm:pt modelId="{15F64BF4-F465-45BB-BAE9-EABFE75A106D}" type="pres">
      <dgm:prSet presAssocID="{E1C20639-D0B1-4252-B303-6457801F1106}" presName="parentText" presStyleLbl="node1" presStyleIdx="8" presStyleCnt="9" custLinFactNeighborY="0">
        <dgm:presLayoutVars>
          <dgm:chMax val="0"/>
          <dgm:bulletEnabled val="1"/>
        </dgm:presLayoutVars>
      </dgm:prSet>
      <dgm:spPr/>
    </dgm:pt>
  </dgm:ptLst>
  <dgm:cxnLst>
    <dgm:cxn modelId="{61562E06-A3C7-40AF-B538-5206F431E216}" srcId="{1A16F733-21F3-471E-8CC8-84D1D5720257}" destId="{E1C20639-D0B1-4252-B303-6457801F1106}" srcOrd="8" destOrd="0" parTransId="{92EC3AA6-8DD5-4D04-8951-1A71BCC7C689}" sibTransId="{D603BDF9-1A18-4171-BBA9-6E17439D51E3}"/>
    <dgm:cxn modelId="{34D75F13-0EEE-41BE-B657-BA4032AFDE4A}" srcId="{1A16F733-21F3-471E-8CC8-84D1D5720257}" destId="{BF8EB51F-025D-4E54-B69E-2F2B18EB6399}" srcOrd="6" destOrd="0" parTransId="{9B1D47F6-E376-4B8E-8B4B-EB315D022DAB}" sibTransId="{D49572E0-BFD5-4405-9D64-A1745E421F20}"/>
    <dgm:cxn modelId="{9CF94125-594F-4C19-8F02-E6FE20D9E4EA}" type="presOf" srcId="{74EDE04F-2FE7-425A-8899-DC343C1DF300}" destId="{9B7D93F0-5F57-43E4-B9E8-3C440A8A11D3}" srcOrd="0" destOrd="0" presId="urn:microsoft.com/office/officeart/2005/8/layout/vList2"/>
    <dgm:cxn modelId="{54815765-187B-49E2-B45C-5960874AE74C}" srcId="{1A16F733-21F3-471E-8CC8-84D1D5720257}" destId="{0A31999E-BE1F-404A-8C6A-74179CC8AA1A}" srcOrd="1" destOrd="0" parTransId="{37C44CCD-F88A-44EC-81C0-AAF3E2DDB0CE}" sibTransId="{B3D87704-C4CE-4C9B-BD63-ACDC455C5240}"/>
    <dgm:cxn modelId="{FF29A857-E292-4082-BFD1-55EDCCC6C005}" type="presOf" srcId="{0A31999E-BE1F-404A-8C6A-74179CC8AA1A}" destId="{FA0DF361-6C25-4ADD-8DA1-45766F379227}" srcOrd="0" destOrd="0" presId="urn:microsoft.com/office/officeart/2005/8/layout/vList2"/>
    <dgm:cxn modelId="{5B445D7D-CBBF-4C91-B9E1-FE0C3C046E34}" srcId="{1A16F733-21F3-471E-8CC8-84D1D5720257}" destId="{C81791A1-83B1-4F8D-B993-1800F6CD0106}" srcOrd="3" destOrd="0" parTransId="{E4E54403-D675-4FC8-B514-8D156C5D8A72}" sibTransId="{7A43722B-DCFA-4557-AF71-E2638A402A53}"/>
    <dgm:cxn modelId="{87C64B7D-57EA-4B6C-BCCC-F0562C7EEA1B}" srcId="{1A16F733-21F3-471E-8CC8-84D1D5720257}" destId="{EC6388F3-1679-4F91-AB6F-7971B43790B9}" srcOrd="0" destOrd="0" parTransId="{D12403BA-5284-4223-A748-CFC9A6162138}" sibTransId="{ED374F98-D6C2-4F5F-8620-89F6C083A5CD}"/>
    <dgm:cxn modelId="{6DCC5F85-E874-44EB-9EB6-4FA7AAF40DF2}" type="presOf" srcId="{1A16F733-21F3-471E-8CC8-84D1D5720257}" destId="{C2CE8BBB-B16F-47F2-AFFE-7A9AFF642E31}" srcOrd="0" destOrd="0" presId="urn:microsoft.com/office/officeart/2005/8/layout/vList2"/>
    <dgm:cxn modelId="{26085489-EB3C-4ED4-AA0C-5956B06BDF34}" srcId="{1A16F733-21F3-471E-8CC8-84D1D5720257}" destId="{988A66EF-1C25-4DD6-A929-7E68974FD0A6}" srcOrd="4" destOrd="0" parTransId="{77791211-C828-413E-B2A7-A2214236BE54}" sibTransId="{14D119A4-5BA7-492B-965D-7AFC10D89A84}"/>
    <dgm:cxn modelId="{1B042A8B-3D06-4589-8907-6F03FD05369D}" srcId="{1A16F733-21F3-471E-8CC8-84D1D5720257}" destId="{74EDE04F-2FE7-425A-8899-DC343C1DF300}" srcOrd="7" destOrd="0" parTransId="{0D128B5D-29BF-445C-9158-3A0ABDFA6D79}" sibTransId="{9AF0FEC0-C6F7-4B2B-A22C-D8BB4C68AC3C}"/>
    <dgm:cxn modelId="{D122A88E-9B38-4D19-8D60-7F72F1E0EB29}" type="presOf" srcId="{E1C20639-D0B1-4252-B303-6457801F1106}" destId="{15F64BF4-F465-45BB-BAE9-EABFE75A106D}" srcOrd="0" destOrd="0" presId="urn:microsoft.com/office/officeart/2005/8/layout/vList2"/>
    <dgm:cxn modelId="{D2B27691-63E9-40B4-B0D6-96D249C54CB9}" type="presOf" srcId="{C81791A1-83B1-4F8D-B993-1800F6CD0106}" destId="{F591F94A-C33F-40E3-AA4C-9FFCC1CDAA70}" srcOrd="0" destOrd="0" presId="urn:microsoft.com/office/officeart/2005/8/layout/vList2"/>
    <dgm:cxn modelId="{E1E314AA-CF5D-436E-83F4-D62F5C5052E1}" type="presOf" srcId="{A1670565-1B58-4C44-AC53-FF61398F2F3D}" destId="{2C7E91B9-8652-4F6A-9AA3-6C54E62C749F}" srcOrd="0" destOrd="0" presId="urn:microsoft.com/office/officeart/2005/8/layout/vList2"/>
    <dgm:cxn modelId="{1B8D70B3-4270-490E-9DEE-C0AC1C8B7147}" type="presOf" srcId="{BF8EB51F-025D-4E54-B69E-2F2B18EB6399}" destId="{3FBFFA48-63E2-4A88-A7BF-E748FDD0B6A0}" srcOrd="0" destOrd="0" presId="urn:microsoft.com/office/officeart/2005/8/layout/vList2"/>
    <dgm:cxn modelId="{0C15B1C8-FA5D-46A2-A8DF-07F643D3DF62}" type="presOf" srcId="{B8396742-BDF4-49AD-8CC1-4C8F8AECB37F}" destId="{B168F9E0-8F0B-4287-BDD2-639330E441C9}" srcOrd="0" destOrd="0" presId="urn:microsoft.com/office/officeart/2005/8/layout/vList2"/>
    <dgm:cxn modelId="{62D817CE-3C76-4652-9E8A-E8A75E8D7201}" srcId="{1A16F733-21F3-471E-8CC8-84D1D5720257}" destId="{A1670565-1B58-4C44-AC53-FF61398F2F3D}" srcOrd="5" destOrd="0" parTransId="{9BA7B674-36EE-46CE-AE6B-BB1C6A0C480B}" sibTransId="{13746339-0F75-4356-9A9E-7D41B446EACE}"/>
    <dgm:cxn modelId="{5E1DC2D6-2AAE-4887-8D78-373FA0E0CC2E}" type="presOf" srcId="{EC6388F3-1679-4F91-AB6F-7971B43790B9}" destId="{4634A271-1F25-4A4D-8905-70B0BF06A3A7}" srcOrd="0" destOrd="0" presId="urn:microsoft.com/office/officeart/2005/8/layout/vList2"/>
    <dgm:cxn modelId="{545BC5DF-B8FD-4D2E-9AB6-576F18758D05}" srcId="{1A16F733-21F3-471E-8CC8-84D1D5720257}" destId="{B8396742-BDF4-49AD-8CC1-4C8F8AECB37F}" srcOrd="2" destOrd="0" parTransId="{670C4C3F-9B62-4DCC-91DB-BB168356A92F}" sibTransId="{5B01C69D-CECB-4358-BA85-821527554CD2}"/>
    <dgm:cxn modelId="{750A77F7-9A49-44F5-90E8-3A706555DD1D}" type="presOf" srcId="{988A66EF-1C25-4DD6-A929-7E68974FD0A6}" destId="{6CEC4596-1CA9-4E86-AEB5-11C35D8048BF}" srcOrd="0" destOrd="0" presId="urn:microsoft.com/office/officeart/2005/8/layout/vList2"/>
    <dgm:cxn modelId="{A31A41ED-AE49-4F87-BB23-23A8CDF886BC}" type="presParOf" srcId="{C2CE8BBB-B16F-47F2-AFFE-7A9AFF642E31}" destId="{4634A271-1F25-4A4D-8905-70B0BF06A3A7}" srcOrd="0" destOrd="0" presId="urn:microsoft.com/office/officeart/2005/8/layout/vList2"/>
    <dgm:cxn modelId="{951CC0D2-741E-40B2-B82E-A9DF884E7101}" type="presParOf" srcId="{C2CE8BBB-B16F-47F2-AFFE-7A9AFF642E31}" destId="{19F727D4-DF71-44B0-8D01-427E8C1E5B19}" srcOrd="1" destOrd="0" presId="urn:microsoft.com/office/officeart/2005/8/layout/vList2"/>
    <dgm:cxn modelId="{576E7D7D-82B6-4705-A8CE-0F6F6F1B0414}" type="presParOf" srcId="{C2CE8BBB-B16F-47F2-AFFE-7A9AFF642E31}" destId="{FA0DF361-6C25-4ADD-8DA1-45766F379227}" srcOrd="2" destOrd="0" presId="urn:microsoft.com/office/officeart/2005/8/layout/vList2"/>
    <dgm:cxn modelId="{CEB78D3A-78A4-4621-B5A6-61A78A189002}" type="presParOf" srcId="{C2CE8BBB-B16F-47F2-AFFE-7A9AFF642E31}" destId="{5D77858C-413E-4192-8196-F568E97B8ED1}" srcOrd="3" destOrd="0" presId="urn:microsoft.com/office/officeart/2005/8/layout/vList2"/>
    <dgm:cxn modelId="{CCA2DF7A-1163-4612-A9E4-BC9079B17420}" type="presParOf" srcId="{C2CE8BBB-B16F-47F2-AFFE-7A9AFF642E31}" destId="{B168F9E0-8F0B-4287-BDD2-639330E441C9}" srcOrd="4" destOrd="0" presId="urn:microsoft.com/office/officeart/2005/8/layout/vList2"/>
    <dgm:cxn modelId="{A1332CB3-7984-4672-A67F-9FE8589E3D68}" type="presParOf" srcId="{C2CE8BBB-B16F-47F2-AFFE-7A9AFF642E31}" destId="{B4B561F6-DF74-4481-B641-3D27AA1A6BAC}" srcOrd="5" destOrd="0" presId="urn:microsoft.com/office/officeart/2005/8/layout/vList2"/>
    <dgm:cxn modelId="{101E3923-CEAD-40F3-8890-3566CDF50376}" type="presParOf" srcId="{C2CE8BBB-B16F-47F2-AFFE-7A9AFF642E31}" destId="{F591F94A-C33F-40E3-AA4C-9FFCC1CDAA70}" srcOrd="6" destOrd="0" presId="urn:microsoft.com/office/officeart/2005/8/layout/vList2"/>
    <dgm:cxn modelId="{F814DF41-2634-4703-855E-CDED7DC5F3A2}" type="presParOf" srcId="{C2CE8BBB-B16F-47F2-AFFE-7A9AFF642E31}" destId="{CA5A4939-1B1F-49BE-B569-9F8047F356BC}" srcOrd="7" destOrd="0" presId="urn:microsoft.com/office/officeart/2005/8/layout/vList2"/>
    <dgm:cxn modelId="{4668ADF7-392C-4864-91BF-7A643D4F3121}" type="presParOf" srcId="{C2CE8BBB-B16F-47F2-AFFE-7A9AFF642E31}" destId="{6CEC4596-1CA9-4E86-AEB5-11C35D8048BF}" srcOrd="8" destOrd="0" presId="urn:microsoft.com/office/officeart/2005/8/layout/vList2"/>
    <dgm:cxn modelId="{89DB551A-7DB7-474A-A3C1-F56DFF29B296}" type="presParOf" srcId="{C2CE8BBB-B16F-47F2-AFFE-7A9AFF642E31}" destId="{22A12F15-134C-4E0C-8293-7B7623315BAA}" srcOrd="9" destOrd="0" presId="urn:microsoft.com/office/officeart/2005/8/layout/vList2"/>
    <dgm:cxn modelId="{FD6E4406-3EFE-48EF-AB77-4460129BA56A}" type="presParOf" srcId="{C2CE8BBB-B16F-47F2-AFFE-7A9AFF642E31}" destId="{2C7E91B9-8652-4F6A-9AA3-6C54E62C749F}" srcOrd="10" destOrd="0" presId="urn:microsoft.com/office/officeart/2005/8/layout/vList2"/>
    <dgm:cxn modelId="{CC5A1228-4CE6-4273-93CF-6B5DB0F90EB5}" type="presParOf" srcId="{C2CE8BBB-B16F-47F2-AFFE-7A9AFF642E31}" destId="{07EC73CE-5BBF-4632-9DEF-3924DBDC7A46}" srcOrd="11" destOrd="0" presId="urn:microsoft.com/office/officeart/2005/8/layout/vList2"/>
    <dgm:cxn modelId="{B002D2ED-F13C-4A87-836A-8DA3BB303884}" type="presParOf" srcId="{C2CE8BBB-B16F-47F2-AFFE-7A9AFF642E31}" destId="{3FBFFA48-63E2-4A88-A7BF-E748FDD0B6A0}" srcOrd="12" destOrd="0" presId="urn:microsoft.com/office/officeart/2005/8/layout/vList2"/>
    <dgm:cxn modelId="{B9F472A6-0D90-452D-81B5-52C644D0E59B}" type="presParOf" srcId="{C2CE8BBB-B16F-47F2-AFFE-7A9AFF642E31}" destId="{51527814-368D-4E7F-86B5-5C0536CB353F}" srcOrd="13" destOrd="0" presId="urn:microsoft.com/office/officeart/2005/8/layout/vList2"/>
    <dgm:cxn modelId="{CB578D10-12E6-410E-A7EA-2697C8BD2EC2}" type="presParOf" srcId="{C2CE8BBB-B16F-47F2-AFFE-7A9AFF642E31}" destId="{9B7D93F0-5F57-43E4-B9E8-3C440A8A11D3}" srcOrd="14" destOrd="0" presId="urn:microsoft.com/office/officeart/2005/8/layout/vList2"/>
    <dgm:cxn modelId="{D235E68A-2930-4B55-A646-8FC3DDD5AE8D}" type="presParOf" srcId="{C2CE8BBB-B16F-47F2-AFFE-7A9AFF642E31}" destId="{C1949CA7-8A85-4CD3-A76E-3C7A04D2E5FA}" srcOrd="15" destOrd="0" presId="urn:microsoft.com/office/officeart/2005/8/layout/vList2"/>
    <dgm:cxn modelId="{5AB75A02-272F-4454-BB90-44A1D2F907EA}" type="presParOf" srcId="{C2CE8BBB-B16F-47F2-AFFE-7A9AFF642E31}" destId="{15F64BF4-F465-45BB-BAE9-EABFE75A106D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22801C-41E8-4859-88A1-1C9573C405C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2FE8BE-4C47-4EBF-BD57-10F8E6C5FE58}">
      <dgm:prSet/>
      <dgm:spPr>
        <a:solidFill>
          <a:srgbClr val="FD9797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Sentiment analysis, also known as opinion mining, used to determine the emotional tone behind a body of text.</a:t>
          </a:r>
          <a:endParaRPr lang="en-US" dirty="0">
            <a:solidFill>
              <a:schemeClr val="tx1"/>
            </a:solidFill>
          </a:endParaRPr>
        </a:p>
      </dgm:t>
    </dgm:pt>
    <dgm:pt modelId="{025959B7-5D38-4EC5-BAB3-48F6427EFB43}" type="parTrans" cxnId="{5AA9C807-F3CF-47DA-9B63-037ACDF3BEE4}">
      <dgm:prSet/>
      <dgm:spPr/>
      <dgm:t>
        <a:bodyPr/>
        <a:lstStyle/>
        <a:p>
          <a:endParaRPr lang="en-US"/>
        </a:p>
      </dgm:t>
    </dgm:pt>
    <dgm:pt modelId="{7C7B9115-D5E9-45DF-AECC-5CCDDD8586A2}" type="sibTrans" cxnId="{5AA9C807-F3CF-47DA-9B63-037ACDF3BEE4}">
      <dgm:prSet/>
      <dgm:spPr/>
      <dgm:t>
        <a:bodyPr/>
        <a:lstStyle/>
        <a:p>
          <a:endParaRPr lang="en-US"/>
        </a:p>
      </dgm:t>
    </dgm:pt>
    <dgm:pt modelId="{8B819391-4A35-40C7-92A1-951A3534BF82}">
      <dgm:prSet/>
      <dgm:spPr>
        <a:solidFill>
          <a:srgbClr val="FD9797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YouTube comments are a rich source of feedback for content creators, advertisers, and researchers.</a:t>
          </a:r>
          <a:endParaRPr lang="en-US" dirty="0">
            <a:solidFill>
              <a:schemeClr val="tx1"/>
            </a:solidFill>
          </a:endParaRPr>
        </a:p>
      </dgm:t>
    </dgm:pt>
    <dgm:pt modelId="{A644695B-3B84-4F81-A020-FBE21E882659}" type="parTrans" cxnId="{D1559F96-9B49-42F2-9E7D-3E66605606E9}">
      <dgm:prSet/>
      <dgm:spPr/>
      <dgm:t>
        <a:bodyPr/>
        <a:lstStyle/>
        <a:p>
          <a:endParaRPr lang="en-US"/>
        </a:p>
      </dgm:t>
    </dgm:pt>
    <dgm:pt modelId="{64BC43DD-1901-4DE5-B2DD-793810958C73}" type="sibTrans" cxnId="{D1559F96-9B49-42F2-9E7D-3E66605606E9}">
      <dgm:prSet/>
      <dgm:spPr/>
      <dgm:t>
        <a:bodyPr/>
        <a:lstStyle/>
        <a:p>
          <a:endParaRPr lang="en-US"/>
        </a:p>
      </dgm:t>
    </dgm:pt>
    <dgm:pt modelId="{E6CF8685-61D2-45AF-B04D-82E72CADDBC3}">
      <dgm:prSet/>
      <dgm:spPr>
        <a:solidFill>
          <a:srgbClr val="FD9797"/>
        </a:solidFill>
      </dgm:spPr>
      <dgm:t>
        <a:bodyPr/>
        <a:lstStyle/>
        <a:p>
          <a:r>
            <a:rPr lang="en-IN" dirty="0" err="1">
              <a:solidFill>
                <a:schemeClr val="tx1"/>
              </a:solidFill>
            </a:rPr>
            <a:t>Analyzing</a:t>
          </a:r>
          <a:r>
            <a:rPr lang="en-IN" dirty="0">
              <a:solidFill>
                <a:schemeClr val="tx1"/>
              </a:solidFill>
            </a:rPr>
            <a:t> the sentiment of these comments can help identify trends, understand audience engagement.</a:t>
          </a:r>
          <a:endParaRPr lang="en-US" dirty="0">
            <a:solidFill>
              <a:schemeClr val="tx1"/>
            </a:solidFill>
          </a:endParaRPr>
        </a:p>
      </dgm:t>
    </dgm:pt>
    <dgm:pt modelId="{31F1DFAD-0D2C-41A7-9AE6-3E794E638543}" type="parTrans" cxnId="{D49F0D88-BABB-49FF-98CF-8F2D59A5E9E2}">
      <dgm:prSet/>
      <dgm:spPr/>
      <dgm:t>
        <a:bodyPr/>
        <a:lstStyle/>
        <a:p>
          <a:endParaRPr lang="en-US"/>
        </a:p>
      </dgm:t>
    </dgm:pt>
    <dgm:pt modelId="{B66EDA69-6009-4A37-BDF7-220BB1201617}" type="sibTrans" cxnId="{D49F0D88-BABB-49FF-98CF-8F2D59A5E9E2}">
      <dgm:prSet/>
      <dgm:spPr/>
      <dgm:t>
        <a:bodyPr/>
        <a:lstStyle/>
        <a:p>
          <a:endParaRPr lang="en-US"/>
        </a:p>
      </dgm:t>
    </dgm:pt>
    <dgm:pt modelId="{35771F45-E08F-432F-8302-35075CCDC775}" type="pres">
      <dgm:prSet presAssocID="{4F22801C-41E8-4859-88A1-1C9573C405C6}" presName="Name0" presStyleCnt="0">
        <dgm:presLayoutVars>
          <dgm:chMax val="7"/>
          <dgm:chPref val="7"/>
          <dgm:dir/>
        </dgm:presLayoutVars>
      </dgm:prSet>
      <dgm:spPr/>
    </dgm:pt>
    <dgm:pt modelId="{FCE22D5C-48AC-4918-BD77-581E99672B6C}" type="pres">
      <dgm:prSet presAssocID="{4F22801C-41E8-4859-88A1-1C9573C405C6}" presName="Name1" presStyleCnt="0"/>
      <dgm:spPr/>
    </dgm:pt>
    <dgm:pt modelId="{2E9F7BB5-890E-46CB-B4BF-70B63D10CEFE}" type="pres">
      <dgm:prSet presAssocID="{4F22801C-41E8-4859-88A1-1C9573C405C6}" presName="cycle" presStyleCnt="0"/>
      <dgm:spPr/>
    </dgm:pt>
    <dgm:pt modelId="{71AF9AFC-F36B-4413-A9B8-ECE4FF5BEBC8}" type="pres">
      <dgm:prSet presAssocID="{4F22801C-41E8-4859-88A1-1C9573C405C6}" presName="srcNode" presStyleLbl="node1" presStyleIdx="0" presStyleCnt="3"/>
      <dgm:spPr/>
    </dgm:pt>
    <dgm:pt modelId="{7195D099-39F6-4423-81F5-525A085FD5D8}" type="pres">
      <dgm:prSet presAssocID="{4F22801C-41E8-4859-88A1-1C9573C405C6}" presName="conn" presStyleLbl="parChTrans1D2" presStyleIdx="0" presStyleCnt="1"/>
      <dgm:spPr/>
    </dgm:pt>
    <dgm:pt modelId="{2B92EBD2-FD85-4BEC-9111-3C8AE06E04E2}" type="pres">
      <dgm:prSet presAssocID="{4F22801C-41E8-4859-88A1-1C9573C405C6}" presName="extraNode" presStyleLbl="node1" presStyleIdx="0" presStyleCnt="3"/>
      <dgm:spPr/>
    </dgm:pt>
    <dgm:pt modelId="{4C836235-F3D3-41EA-A018-46928B66212C}" type="pres">
      <dgm:prSet presAssocID="{4F22801C-41E8-4859-88A1-1C9573C405C6}" presName="dstNode" presStyleLbl="node1" presStyleIdx="0" presStyleCnt="3"/>
      <dgm:spPr/>
    </dgm:pt>
    <dgm:pt modelId="{221FCC96-C342-47B1-BA68-364151F90E46}" type="pres">
      <dgm:prSet presAssocID="{F72FE8BE-4C47-4EBF-BD57-10F8E6C5FE58}" presName="text_1" presStyleLbl="node1" presStyleIdx="0" presStyleCnt="3">
        <dgm:presLayoutVars>
          <dgm:bulletEnabled val="1"/>
        </dgm:presLayoutVars>
      </dgm:prSet>
      <dgm:spPr/>
    </dgm:pt>
    <dgm:pt modelId="{976DAE6E-7D1B-4E30-81FB-EB0E5DE2B2E1}" type="pres">
      <dgm:prSet presAssocID="{F72FE8BE-4C47-4EBF-BD57-10F8E6C5FE58}" presName="accent_1" presStyleCnt="0"/>
      <dgm:spPr/>
    </dgm:pt>
    <dgm:pt modelId="{ACA14C5E-C9AD-481D-A4A1-1DB4AE428922}" type="pres">
      <dgm:prSet presAssocID="{F72FE8BE-4C47-4EBF-BD57-10F8E6C5FE58}" presName="accentRepeatNode" presStyleLbl="solidFgAcc1" presStyleIdx="0" presStyleCnt="3" custLinFactNeighborX="4240" custLinFactNeighborY="80"/>
      <dgm:spPr>
        <a:blipFill rotWithShape="0"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198CBEAA-5E66-4571-9308-3EEF1E9723A9}" type="pres">
      <dgm:prSet presAssocID="{8B819391-4A35-40C7-92A1-951A3534BF82}" presName="text_2" presStyleLbl="node1" presStyleIdx="1" presStyleCnt="3">
        <dgm:presLayoutVars>
          <dgm:bulletEnabled val="1"/>
        </dgm:presLayoutVars>
      </dgm:prSet>
      <dgm:spPr/>
    </dgm:pt>
    <dgm:pt modelId="{2659EDE3-A392-4467-8EC0-01B8BA5DE2BF}" type="pres">
      <dgm:prSet presAssocID="{8B819391-4A35-40C7-92A1-951A3534BF82}" presName="accent_2" presStyleCnt="0"/>
      <dgm:spPr/>
    </dgm:pt>
    <dgm:pt modelId="{3BA10103-CC85-41B0-9738-FFB0827026A2}" type="pres">
      <dgm:prSet presAssocID="{8B819391-4A35-40C7-92A1-951A3534BF82}" presName="accentRepeatNode" presStyleLbl="solidFgAcc1" presStyleIdx="1" presStyleCnt="3" custLinFactNeighborX="44" custLinFactNeighborY="0"/>
      <dgm:spPr>
        <a:blipFill rotWithShape="0">
          <a:blip xmlns:r="http://schemas.openxmlformats.org/officeDocument/2006/relationships" r:embed="rId2"/>
          <a:srcRect/>
          <a:stretch>
            <a:fillRect t="-2000" b="-2000"/>
          </a:stretch>
        </a:blipFill>
      </dgm:spPr>
    </dgm:pt>
    <dgm:pt modelId="{5DB33130-D496-4976-AEBD-942FF92CA298}" type="pres">
      <dgm:prSet presAssocID="{E6CF8685-61D2-45AF-B04D-82E72CADDBC3}" presName="text_3" presStyleLbl="node1" presStyleIdx="2" presStyleCnt="3">
        <dgm:presLayoutVars>
          <dgm:bulletEnabled val="1"/>
        </dgm:presLayoutVars>
      </dgm:prSet>
      <dgm:spPr/>
    </dgm:pt>
    <dgm:pt modelId="{78D8AFEB-1F74-44AD-AB5D-1834B2920A2B}" type="pres">
      <dgm:prSet presAssocID="{E6CF8685-61D2-45AF-B04D-82E72CADDBC3}" presName="accent_3" presStyleCnt="0"/>
      <dgm:spPr/>
    </dgm:pt>
    <dgm:pt modelId="{C9F9C4CB-AE5D-467B-B351-3982ECD61C9F}" type="pres">
      <dgm:prSet presAssocID="{E6CF8685-61D2-45AF-B04D-82E72CADDBC3}" presName="accentRepeatNode" presStyleLbl="solidFgAcc1" presStyleIdx="2" presStyleCnt="3"/>
      <dgm:spPr>
        <a:blipFill rotWithShape="0"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</dgm:ptLst>
  <dgm:cxnLst>
    <dgm:cxn modelId="{5AA9C807-F3CF-47DA-9B63-037ACDF3BEE4}" srcId="{4F22801C-41E8-4859-88A1-1C9573C405C6}" destId="{F72FE8BE-4C47-4EBF-BD57-10F8E6C5FE58}" srcOrd="0" destOrd="0" parTransId="{025959B7-5D38-4EC5-BAB3-48F6427EFB43}" sibTransId="{7C7B9115-D5E9-45DF-AECC-5CCDDD8586A2}"/>
    <dgm:cxn modelId="{688DB05F-6D29-4118-8E0C-7136457902E6}" type="presOf" srcId="{8B819391-4A35-40C7-92A1-951A3534BF82}" destId="{198CBEAA-5E66-4571-9308-3EEF1E9723A9}" srcOrd="0" destOrd="0" presId="urn:microsoft.com/office/officeart/2008/layout/VerticalCurvedList"/>
    <dgm:cxn modelId="{2FE55442-1F4F-4B84-A598-CEDA97351FD1}" type="presOf" srcId="{4F22801C-41E8-4859-88A1-1C9573C405C6}" destId="{35771F45-E08F-432F-8302-35075CCDC775}" srcOrd="0" destOrd="0" presId="urn:microsoft.com/office/officeart/2008/layout/VerticalCurvedList"/>
    <dgm:cxn modelId="{CDC93F7D-F4DA-4A96-8DE8-F904A35DF983}" type="presOf" srcId="{E6CF8685-61D2-45AF-B04D-82E72CADDBC3}" destId="{5DB33130-D496-4976-AEBD-942FF92CA298}" srcOrd="0" destOrd="0" presId="urn:microsoft.com/office/officeart/2008/layout/VerticalCurvedList"/>
    <dgm:cxn modelId="{D49F0D88-BABB-49FF-98CF-8F2D59A5E9E2}" srcId="{4F22801C-41E8-4859-88A1-1C9573C405C6}" destId="{E6CF8685-61D2-45AF-B04D-82E72CADDBC3}" srcOrd="2" destOrd="0" parTransId="{31F1DFAD-0D2C-41A7-9AE6-3E794E638543}" sibTransId="{B66EDA69-6009-4A37-BDF7-220BB1201617}"/>
    <dgm:cxn modelId="{D1559F96-9B49-42F2-9E7D-3E66605606E9}" srcId="{4F22801C-41E8-4859-88A1-1C9573C405C6}" destId="{8B819391-4A35-40C7-92A1-951A3534BF82}" srcOrd="1" destOrd="0" parTransId="{A644695B-3B84-4F81-A020-FBE21E882659}" sibTransId="{64BC43DD-1901-4DE5-B2DD-793810958C73}"/>
    <dgm:cxn modelId="{8F81F8C0-E322-4D12-9E6F-031A3848BD7E}" type="presOf" srcId="{F72FE8BE-4C47-4EBF-BD57-10F8E6C5FE58}" destId="{221FCC96-C342-47B1-BA68-364151F90E46}" srcOrd="0" destOrd="0" presId="urn:microsoft.com/office/officeart/2008/layout/VerticalCurvedList"/>
    <dgm:cxn modelId="{51622EC6-D1EB-4495-9C56-1E95C372C6FB}" type="presOf" srcId="{7C7B9115-D5E9-45DF-AECC-5CCDDD8586A2}" destId="{7195D099-39F6-4423-81F5-525A085FD5D8}" srcOrd="0" destOrd="0" presId="urn:microsoft.com/office/officeart/2008/layout/VerticalCurvedList"/>
    <dgm:cxn modelId="{BCA9B506-541A-42DD-A41B-3EE634AD286E}" type="presParOf" srcId="{35771F45-E08F-432F-8302-35075CCDC775}" destId="{FCE22D5C-48AC-4918-BD77-581E99672B6C}" srcOrd="0" destOrd="0" presId="urn:microsoft.com/office/officeart/2008/layout/VerticalCurvedList"/>
    <dgm:cxn modelId="{3E95D189-A1E5-4C92-A2D5-77DF159DDFB8}" type="presParOf" srcId="{FCE22D5C-48AC-4918-BD77-581E99672B6C}" destId="{2E9F7BB5-890E-46CB-B4BF-70B63D10CEFE}" srcOrd="0" destOrd="0" presId="urn:microsoft.com/office/officeart/2008/layout/VerticalCurvedList"/>
    <dgm:cxn modelId="{8A4B40E1-9431-43DA-A88C-E970926C71ED}" type="presParOf" srcId="{2E9F7BB5-890E-46CB-B4BF-70B63D10CEFE}" destId="{71AF9AFC-F36B-4413-A9B8-ECE4FF5BEBC8}" srcOrd="0" destOrd="0" presId="urn:microsoft.com/office/officeart/2008/layout/VerticalCurvedList"/>
    <dgm:cxn modelId="{952BA974-9F07-4912-B14D-89416A96FEAA}" type="presParOf" srcId="{2E9F7BB5-890E-46CB-B4BF-70B63D10CEFE}" destId="{7195D099-39F6-4423-81F5-525A085FD5D8}" srcOrd="1" destOrd="0" presId="urn:microsoft.com/office/officeart/2008/layout/VerticalCurvedList"/>
    <dgm:cxn modelId="{1A999AC9-3C97-428D-929E-EAB25315C3E6}" type="presParOf" srcId="{2E9F7BB5-890E-46CB-B4BF-70B63D10CEFE}" destId="{2B92EBD2-FD85-4BEC-9111-3C8AE06E04E2}" srcOrd="2" destOrd="0" presId="urn:microsoft.com/office/officeart/2008/layout/VerticalCurvedList"/>
    <dgm:cxn modelId="{F96793CD-600B-4A03-8F3C-FC7390670125}" type="presParOf" srcId="{2E9F7BB5-890E-46CB-B4BF-70B63D10CEFE}" destId="{4C836235-F3D3-41EA-A018-46928B66212C}" srcOrd="3" destOrd="0" presId="urn:microsoft.com/office/officeart/2008/layout/VerticalCurvedList"/>
    <dgm:cxn modelId="{353BFB35-35F4-485C-9691-99458D5D2A0F}" type="presParOf" srcId="{FCE22D5C-48AC-4918-BD77-581E99672B6C}" destId="{221FCC96-C342-47B1-BA68-364151F90E46}" srcOrd="1" destOrd="0" presId="urn:microsoft.com/office/officeart/2008/layout/VerticalCurvedList"/>
    <dgm:cxn modelId="{3F5D11BB-74D0-4D92-A112-E73DAFE2EBF4}" type="presParOf" srcId="{FCE22D5C-48AC-4918-BD77-581E99672B6C}" destId="{976DAE6E-7D1B-4E30-81FB-EB0E5DE2B2E1}" srcOrd="2" destOrd="0" presId="urn:microsoft.com/office/officeart/2008/layout/VerticalCurvedList"/>
    <dgm:cxn modelId="{794A7660-DB96-45F4-B217-9AA52A00134F}" type="presParOf" srcId="{976DAE6E-7D1B-4E30-81FB-EB0E5DE2B2E1}" destId="{ACA14C5E-C9AD-481D-A4A1-1DB4AE428922}" srcOrd="0" destOrd="0" presId="urn:microsoft.com/office/officeart/2008/layout/VerticalCurvedList"/>
    <dgm:cxn modelId="{2B3BBBA8-20AD-4F2C-B740-515AEDF923FC}" type="presParOf" srcId="{FCE22D5C-48AC-4918-BD77-581E99672B6C}" destId="{198CBEAA-5E66-4571-9308-3EEF1E9723A9}" srcOrd="3" destOrd="0" presId="urn:microsoft.com/office/officeart/2008/layout/VerticalCurvedList"/>
    <dgm:cxn modelId="{29B375CC-1C7F-4B0A-9F6C-9008558E76BA}" type="presParOf" srcId="{FCE22D5C-48AC-4918-BD77-581E99672B6C}" destId="{2659EDE3-A392-4467-8EC0-01B8BA5DE2BF}" srcOrd="4" destOrd="0" presId="urn:microsoft.com/office/officeart/2008/layout/VerticalCurvedList"/>
    <dgm:cxn modelId="{4BA49147-C7EA-4CCC-BA85-8AB307B6EAEE}" type="presParOf" srcId="{2659EDE3-A392-4467-8EC0-01B8BA5DE2BF}" destId="{3BA10103-CC85-41B0-9738-FFB0827026A2}" srcOrd="0" destOrd="0" presId="urn:microsoft.com/office/officeart/2008/layout/VerticalCurvedList"/>
    <dgm:cxn modelId="{87905517-2F84-4016-9AA9-DFA6E7925B7F}" type="presParOf" srcId="{FCE22D5C-48AC-4918-BD77-581E99672B6C}" destId="{5DB33130-D496-4976-AEBD-942FF92CA298}" srcOrd="5" destOrd="0" presId="urn:microsoft.com/office/officeart/2008/layout/VerticalCurvedList"/>
    <dgm:cxn modelId="{C9AFF893-7AEF-4ACA-A515-32CD24B58198}" type="presParOf" srcId="{FCE22D5C-48AC-4918-BD77-581E99672B6C}" destId="{78D8AFEB-1F74-44AD-AB5D-1834B2920A2B}" srcOrd="6" destOrd="0" presId="urn:microsoft.com/office/officeart/2008/layout/VerticalCurvedList"/>
    <dgm:cxn modelId="{3FB4D4D2-6931-43CC-A7C1-2A0290803E1F}" type="presParOf" srcId="{78D8AFEB-1F74-44AD-AB5D-1834B2920A2B}" destId="{C9F9C4CB-AE5D-467B-B351-3982ECD61C9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ED861B-D8A9-4E79-95EE-8B7AF1A3F4F6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A8BF746-B317-440F-8E8B-1274A613A17B}">
      <dgm:prSet/>
      <dgm:spPr/>
      <dgm:t>
        <a:bodyPr/>
        <a:lstStyle/>
        <a:p>
          <a:r>
            <a:rPr lang="en-US" dirty="0"/>
            <a:t>Flask</a:t>
          </a:r>
        </a:p>
      </dgm:t>
    </dgm:pt>
    <dgm:pt modelId="{A345B0E6-3857-4C23-9AE1-455285646E7C}" type="parTrans" cxnId="{DB597EE1-9D37-47D0-B332-AB34E72DC639}">
      <dgm:prSet/>
      <dgm:spPr/>
      <dgm:t>
        <a:bodyPr/>
        <a:lstStyle/>
        <a:p>
          <a:endParaRPr lang="en-US"/>
        </a:p>
      </dgm:t>
    </dgm:pt>
    <dgm:pt modelId="{A41BE8B4-2305-4726-A165-2985990D49E1}" type="sibTrans" cxnId="{DB597EE1-9D37-47D0-B332-AB34E72DC639}">
      <dgm:prSet/>
      <dgm:spPr/>
      <dgm:t>
        <a:bodyPr/>
        <a:lstStyle/>
        <a:p>
          <a:endParaRPr lang="en-US"/>
        </a:p>
      </dgm:t>
    </dgm:pt>
    <dgm:pt modelId="{F1366E4F-F0D8-4E46-8955-CE5FD22513FA}">
      <dgm:prSet/>
      <dgm:spPr/>
      <dgm:t>
        <a:bodyPr/>
        <a:lstStyle/>
        <a:p>
          <a:r>
            <a:rPr lang="en-US" dirty="0"/>
            <a:t>Google </a:t>
          </a:r>
          <a:r>
            <a:rPr lang="en-US" dirty="0" err="1"/>
            <a:t>api</a:t>
          </a:r>
          <a:r>
            <a:rPr lang="en-US" dirty="0"/>
            <a:t> client</a:t>
          </a:r>
        </a:p>
      </dgm:t>
    </dgm:pt>
    <dgm:pt modelId="{540A1299-9D96-4A67-B1DC-D103F2D95073}" type="parTrans" cxnId="{E4CD3789-3FDB-460F-AAEF-182FD37E27E7}">
      <dgm:prSet/>
      <dgm:spPr/>
      <dgm:t>
        <a:bodyPr/>
        <a:lstStyle/>
        <a:p>
          <a:endParaRPr lang="en-US"/>
        </a:p>
      </dgm:t>
    </dgm:pt>
    <dgm:pt modelId="{04A6D3EA-51B0-413B-892C-C37287E021E3}" type="sibTrans" cxnId="{E4CD3789-3FDB-460F-AAEF-182FD37E27E7}">
      <dgm:prSet/>
      <dgm:spPr/>
      <dgm:t>
        <a:bodyPr/>
        <a:lstStyle/>
        <a:p>
          <a:endParaRPr lang="en-US"/>
        </a:p>
      </dgm:t>
    </dgm:pt>
    <dgm:pt modelId="{C961F756-63A2-441C-B689-421893CB223F}">
      <dgm:prSet/>
      <dgm:spPr/>
      <dgm:t>
        <a:bodyPr/>
        <a:lstStyle/>
        <a:p>
          <a:r>
            <a:rPr lang="en-US" dirty="0"/>
            <a:t>Emoji</a:t>
          </a:r>
        </a:p>
      </dgm:t>
    </dgm:pt>
    <dgm:pt modelId="{6F086627-3A0F-4872-B62B-E898B3459349}" type="parTrans" cxnId="{FF914064-C8D0-42BD-AD58-56E70583691D}">
      <dgm:prSet/>
      <dgm:spPr/>
      <dgm:t>
        <a:bodyPr/>
        <a:lstStyle/>
        <a:p>
          <a:endParaRPr lang="en-US"/>
        </a:p>
      </dgm:t>
    </dgm:pt>
    <dgm:pt modelId="{0A7343D6-8B94-4D0C-A136-D2238956114E}" type="sibTrans" cxnId="{FF914064-C8D0-42BD-AD58-56E70583691D}">
      <dgm:prSet/>
      <dgm:spPr/>
      <dgm:t>
        <a:bodyPr/>
        <a:lstStyle/>
        <a:p>
          <a:endParaRPr lang="en-US"/>
        </a:p>
      </dgm:t>
    </dgm:pt>
    <dgm:pt modelId="{CB7A3FE8-8E4E-40D1-814D-D5E9E82DC7D9}">
      <dgm:prSet/>
      <dgm:spPr/>
      <dgm:t>
        <a:bodyPr/>
        <a:lstStyle/>
        <a:p>
          <a:r>
            <a:rPr lang="en-US" dirty="0"/>
            <a:t>Regular expression </a:t>
          </a:r>
        </a:p>
      </dgm:t>
    </dgm:pt>
    <dgm:pt modelId="{418AE3D7-EF09-49FC-A71B-1968600C5C70}" type="parTrans" cxnId="{31773126-BB5A-4FA4-98DA-D6B15F2EF138}">
      <dgm:prSet/>
      <dgm:spPr/>
      <dgm:t>
        <a:bodyPr/>
        <a:lstStyle/>
        <a:p>
          <a:endParaRPr lang="en-US"/>
        </a:p>
      </dgm:t>
    </dgm:pt>
    <dgm:pt modelId="{7610A530-D4DB-4B59-A0DB-ABA881123038}" type="sibTrans" cxnId="{31773126-BB5A-4FA4-98DA-D6B15F2EF138}">
      <dgm:prSet/>
      <dgm:spPr/>
      <dgm:t>
        <a:bodyPr/>
        <a:lstStyle/>
        <a:p>
          <a:endParaRPr lang="en-US"/>
        </a:p>
      </dgm:t>
    </dgm:pt>
    <dgm:pt modelId="{DD718D37-2DDB-4F4A-86C6-DE82E271A705}">
      <dgm:prSet/>
      <dgm:spPr/>
      <dgm:t>
        <a:bodyPr/>
        <a:lstStyle/>
        <a:p>
          <a:r>
            <a:rPr lang="en-US" dirty="0"/>
            <a:t>Vader Sentiment</a:t>
          </a:r>
        </a:p>
      </dgm:t>
    </dgm:pt>
    <dgm:pt modelId="{B26B4DF3-4AC5-4D54-8928-8F20A07985AD}" type="sibTrans" cxnId="{6287D35B-2136-4739-8B02-F81A53BC82F6}">
      <dgm:prSet/>
      <dgm:spPr/>
      <dgm:t>
        <a:bodyPr/>
        <a:lstStyle/>
        <a:p>
          <a:endParaRPr lang="en-US"/>
        </a:p>
      </dgm:t>
    </dgm:pt>
    <dgm:pt modelId="{B81B58D7-941D-4B6D-952F-F491DA4DBE0F}" type="parTrans" cxnId="{6287D35B-2136-4739-8B02-F81A53BC82F6}">
      <dgm:prSet/>
      <dgm:spPr/>
      <dgm:t>
        <a:bodyPr/>
        <a:lstStyle/>
        <a:p>
          <a:endParaRPr lang="en-US"/>
        </a:p>
      </dgm:t>
    </dgm:pt>
    <dgm:pt modelId="{9EF26CFA-0DC6-4A72-A07F-19C421F4857B}" type="pres">
      <dgm:prSet presAssocID="{D7ED861B-D8A9-4E79-95EE-8B7AF1A3F4F6}" presName="Name0" presStyleCnt="0">
        <dgm:presLayoutVars>
          <dgm:dir/>
        </dgm:presLayoutVars>
      </dgm:prSet>
      <dgm:spPr/>
    </dgm:pt>
    <dgm:pt modelId="{983E5812-CE56-4169-AFD2-F2234268DFD7}" type="pres">
      <dgm:prSet presAssocID="{EA8BF746-B317-440F-8E8B-1274A613A17B}" presName="noChildren" presStyleCnt="0"/>
      <dgm:spPr/>
    </dgm:pt>
    <dgm:pt modelId="{BD14F04B-48B3-4CD6-86F5-6F15504B8772}" type="pres">
      <dgm:prSet presAssocID="{EA8BF746-B317-440F-8E8B-1274A613A17B}" presName="gap" presStyleCnt="0"/>
      <dgm:spPr/>
    </dgm:pt>
    <dgm:pt modelId="{5FB8AF74-85AC-4D4B-B4A5-5E07282AAA8B}" type="pres">
      <dgm:prSet presAssocID="{EA8BF746-B317-440F-8E8B-1274A613A17B}" presName="medCircle2" presStyleLbl="vennNode1" presStyleIdx="0" presStyleCnt="5" custLinFactNeighborX="-65915" custLinFactNeighborY="-25886"/>
      <dgm:spPr>
        <a:gradFill flip="none" rotWithShape="0">
          <a:gsLst>
            <a:gs pos="0">
              <a:schemeClr val="accent3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3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3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</dgm:pt>
    <dgm:pt modelId="{28B8CFA4-D848-400C-A310-DA5DBE66AD08}" type="pres">
      <dgm:prSet presAssocID="{EA8BF746-B317-440F-8E8B-1274A613A17B}" presName="txLvlOnly1" presStyleLbl="revTx" presStyleIdx="0" presStyleCnt="5" custScaleX="76006" custLinFactNeighborX="-325"/>
      <dgm:spPr/>
    </dgm:pt>
    <dgm:pt modelId="{0A1543CE-2C62-472D-8303-D1562CA4ABD8}" type="pres">
      <dgm:prSet presAssocID="{DD718D37-2DDB-4F4A-86C6-DE82E271A705}" presName="noChildren" presStyleCnt="0"/>
      <dgm:spPr/>
    </dgm:pt>
    <dgm:pt modelId="{6570F96F-0A55-404E-88DC-84A14D05E809}" type="pres">
      <dgm:prSet presAssocID="{DD718D37-2DDB-4F4A-86C6-DE82E271A705}" presName="gap" presStyleCnt="0"/>
      <dgm:spPr/>
    </dgm:pt>
    <dgm:pt modelId="{8A924010-79CB-425D-BF31-29266EDA82DE}" type="pres">
      <dgm:prSet presAssocID="{DD718D37-2DDB-4F4A-86C6-DE82E271A705}" presName="medCircle2" presStyleLbl="vennNode1" presStyleIdx="1" presStyleCnt="5" custLinFactNeighborX="0" custLinFactNeighborY="-17011"/>
      <dgm:spPr>
        <a:gradFill flip="none" rotWithShape="0">
          <a:gsLst>
            <a:gs pos="0">
              <a:schemeClr val="accent3">
                <a:hueOff val="677650"/>
                <a:satOff val="25000"/>
                <a:lumOff val="-3676"/>
                <a:shade val="30000"/>
                <a:satMod val="115000"/>
              </a:schemeClr>
            </a:gs>
            <a:gs pos="50000">
              <a:schemeClr val="accent3">
                <a:hueOff val="677650"/>
                <a:satOff val="25000"/>
                <a:lumOff val="-3676"/>
                <a:shade val="67500"/>
                <a:satMod val="115000"/>
              </a:schemeClr>
            </a:gs>
            <a:gs pos="100000">
              <a:schemeClr val="accent3">
                <a:hueOff val="677650"/>
                <a:satOff val="25000"/>
                <a:lumOff val="-3676"/>
                <a:shade val="100000"/>
                <a:satMod val="115000"/>
              </a:schemeClr>
            </a:gs>
          </a:gsLst>
          <a:lin ang="0" scaled="1"/>
          <a:tileRect/>
        </a:gradFill>
      </dgm:spPr>
    </dgm:pt>
    <dgm:pt modelId="{853BE5BB-EFD7-409E-A5FF-D52CF0833E75}" type="pres">
      <dgm:prSet presAssocID="{DD718D37-2DDB-4F4A-86C6-DE82E271A705}" presName="txLvlOnly1" presStyleLbl="revTx" presStyleIdx="1" presStyleCnt="5" custScaleX="70453"/>
      <dgm:spPr/>
    </dgm:pt>
    <dgm:pt modelId="{F5F24AA5-0210-4C2D-AE4E-303C1835C07C}" type="pres">
      <dgm:prSet presAssocID="{F1366E4F-F0D8-4E46-8955-CE5FD22513FA}" presName="noChildren" presStyleCnt="0"/>
      <dgm:spPr/>
    </dgm:pt>
    <dgm:pt modelId="{866D2D3F-DE37-4C10-89A3-F15FED47E525}" type="pres">
      <dgm:prSet presAssocID="{F1366E4F-F0D8-4E46-8955-CE5FD22513FA}" presName="gap" presStyleCnt="0"/>
      <dgm:spPr/>
    </dgm:pt>
    <dgm:pt modelId="{9378E8D9-30AA-448C-99FD-8F4E39F9FF0F}" type="pres">
      <dgm:prSet presAssocID="{F1366E4F-F0D8-4E46-8955-CE5FD22513FA}" presName="medCircle2" presStyleLbl="vennNode1" presStyleIdx="2" presStyleCnt="5" custLinFactNeighborX="42526" custLinFactNeighborY="-7442"/>
      <dgm:spPr>
        <a:gradFill flip="none" rotWithShape="0">
          <a:gsLst>
            <a:gs pos="0">
              <a:schemeClr val="accent3">
                <a:hueOff val="1355300"/>
                <a:satOff val="50000"/>
                <a:lumOff val="-7353"/>
                <a:shade val="30000"/>
                <a:satMod val="115000"/>
              </a:schemeClr>
            </a:gs>
            <a:gs pos="50000">
              <a:schemeClr val="accent3">
                <a:hueOff val="1355300"/>
                <a:satOff val="50000"/>
                <a:lumOff val="-7353"/>
                <a:shade val="67500"/>
                <a:satMod val="115000"/>
              </a:schemeClr>
            </a:gs>
            <a:gs pos="100000">
              <a:schemeClr val="accent3">
                <a:hueOff val="1355300"/>
                <a:satOff val="50000"/>
                <a:lumOff val="-7353"/>
                <a:shade val="100000"/>
                <a:satMod val="115000"/>
              </a:schemeClr>
            </a:gs>
          </a:gsLst>
          <a:lin ang="0" scaled="1"/>
          <a:tileRect/>
        </a:gradFill>
      </dgm:spPr>
    </dgm:pt>
    <dgm:pt modelId="{3EED6A04-6403-48A9-BDF2-5274AC4964A1}" type="pres">
      <dgm:prSet presAssocID="{F1366E4F-F0D8-4E46-8955-CE5FD22513FA}" presName="txLvlOnly1" presStyleLbl="revTx" presStyleIdx="2" presStyleCnt="5" custScaleX="79910" custLinFactNeighborX="12554" custLinFactNeighborY="-4253"/>
      <dgm:spPr/>
    </dgm:pt>
    <dgm:pt modelId="{E53D77A2-12C0-44C6-9813-469663C72566}" type="pres">
      <dgm:prSet presAssocID="{C961F756-63A2-441C-B689-421893CB223F}" presName="noChildren" presStyleCnt="0"/>
      <dgm:spPr/>
    </dgm:pt>
    <dgm:pt modelId="{E8EEE77C-BC1E-481B-8C32-25971F9445E3}" type="pres">
      <dgm:prSet presAssocID="{C961F756-63A2-441C-B689-421893CB223F}" presName="gap" presStyleCnt="0"/>
      <dgm:spPr/>
    </dgm:pt>
    <dgm:pt modelId="{FED186BE-2927-4FE2-A8ED-690D521F1703}" type="pres">
      <dgm:prSet presAssocID="{C961F756-63A2-441C-B689-421893CB223F}" presName="medCircle2" presStyleLbl="vennNode1" presStyleIdx="3" presStyleCnt="5" custLinFactNeighborX="2126" custLinFactNeighborY="1064"/>
      <dgm:spPr>
        <a:gradFill flip="none" rotWithShape="0">
          <a:gsLst>
            <a:gs pos="0">
              <a:schemeClr val="accent3">
                <a:hueOff val="2032949"/>
                <a:satOff val="75000"/>
                <a:lumOff val="-11029"/>
                <a:shade val="30000"/>
                <a:satMod val="115000"/>
              </a:schemeClr>
            </a:gs>
            <a:gs pos="50000">
              <a:schemeClr val="accent3">
                <a:hueOff val="2032949"/>
                <a:satOff val="75000"/>
                <a:lumOff val="-11029"/>
                <a:shade val="67500"/>
                <a:satMod val="115000"/>
              </a:schemeClr>
            </a:gs>
            <a:gs pos="100000">
              <a:schemeClr val="accent3">
                <a:hueOff val="2032949"/>
                <a:satOff val="75000"/>
                <a:lumOff val="-11029"/>
                <a:shade val="100000"/>
                <a:satMod val="115000"/>
              </a:schemeClr>
            </a:gs>
          </a:gsLst>
          <a:lin ang="0" scaled="1"/>
          <a:tileRect/>
        </a:gradFill>
      </dgm:spPr>
    </dgm:pt>
    <dgm:pt modelId="{1FBDA1C8-42BF-4B45-B9FF-9AC69486E2D7}" type="pres">
      <dgm:prSet presAssocID="{C961F756-63A2-441C-B689-421893CB223F}" presName="txLvlOnly1" presStyleLbl="revTx" presStyleIdx="3" presStyleCnt="5" custScaleX="66641"/>
      <dgm:spPr/>
    </dgm:pt>
    <dgm:pt modelId="{09F9EFF1-176A-4F14-9683-445123107577}" type="pres">
      <dgm:prSet presAssocID="{CB7A3FE8-8E4E-40D1-814D-D5E9E82DC7D9}" presName="noChildren" presStyleCnt="0"/>
      <dgm:spPr/>
    </dgm:pt>
    <dgm:pt modelId="{FD489943-E09F-4200-B593-DF882EE79B3D}" type="pres">
      <dgm:prSet presAssocID="{CB7A3FE8-8E4E-40D1-814D-D5E9E82DC7D9}" presName="gap" presStyleCnt="0"/>
      <dgm:spPr/>
    </dgm:pt>
    <dgm:pt modelId="{466FCD4B-2DC1-4EF6-9A4A-9F0B82E9791A}" type="pres">
      <dgm:prSet presAssocID="{CB7A3FE8-8E4E-40D1-814D-D5E9E82DC7D9}" presName="medCircle2" presStyleLbl="vennNode1" presStyleIdx="4" presStyleCnt="5" custLinFactNeighborX="-49968" custLinFactNeighborY="-6379"/>
      <dgm:spPr>
        <a:gradFill flip="none" rotWithShape="0">
          <a:gsLst>
            <a:gs pos="0">
              <a:schemeClr val="accent3">
                <a:hueOff val="2710599"/>
                <a:satOff val="100000"/>
                <a:lumOff val="-14706"/>
                <a:shade val="30000"/>
                <a:satMod val="115000"/>
              </a:schemeClr>
            </a:gs>
            <a:gs pos="50000">
              <a:schemeClr val="accent3">
                <a:hueOff val="2710599"/>
                <a:satOff val="100000"/>
                <a:lumOff val="-14706"/>
                <a:shade val="67500"/>
                <a:satMod val="115000"/>
              </a:schemeClr>
            </a:gs>
            <a:gs pos="100000">
              <a:schemeClr val="accent3">
                <a:hueOff val="2710599"/>
                <a:satOff val="100000"/>
                <a:lumOff val="-14706"/>
                <a:shade val="100000"/>
                <a:satMod val="115000"/>
              </a:schemeClr>
            </a:gs>
          </a:gsLst>
          <a:lin ang="0" scaled="1"/>
          <a:tileRect/>
        </a:gradFill>
      </dgm:spPr>
    </dgm:pt>
    <dgm:pt modelId="{468158D2-59F0-4657-B397-65EC665EEDE9}" type="pres">
      <dgm:prSet presAssocID="{CB7A3FE8-8E4E-40D1-814D-D5E9E82DC7D9}" presName="txLvlOnly1" presStyleLbl="revTx" presStyleIdx="4" presStyleCnt="5" custScaleX="81105"/>
      <dgm:spPr/>
    </dgm:pt>
  </dgm:ptLst>
  <dgm:cxnLst>
    <dgm:cxn modelId="{24FC6F1F-2997-4C45-9001-A0CF02209E07}" type="presOf" srcId="{EA8BF746-B317-440F-8E8B-1274A613A17B}" destId="{28B8CFA4-D848-400C-A310-DA5DBE66AD08}" srcOrd="0" destOrd="0" presId="urn:microsoft.com/office/officeart/2008/layout/VerticalCircleList"/>
    <dgm:cxn modelId="{31773126-BB5A-4FA4-98DA-D6B15F2EF138}" srcId="{D7ED861B-D8A9-4E79-95EE-8B7AF1A3F4F6}" destId="{CB7A3FE8-8E4E-40D1-814D-D5E9E82DC7D9}" srcOrd="4" destOrd="0" parTransId="{418AE3D7-EF09-49FC-A71B-1968600C5C70}" sibTransId="{7610A530-D4DB-4B59-A0DB-ABA881123038}"/>
    <dgm:cxn modelId="{6287D35B-2136-4739-8B02-F81A53BC82F6}" srcId="{D7ED861B-D8A9-4E79-95EE-8B7AF1A3F4F6}" destId="{DD718D37-2DDB-4F4A-86C6-DE82E271A705}" srcOrd="1" destOrd="0" parTransId="{B81B58D7-941D-4B6D-952F-F491DA4DBE0F}" sibTransId="{B26B4DF3-4AC5-4D54-8928-8F20A07985AD}"/>
    <dgm:cxn modelId="{FF914064-C8D0-42BD-AD58-56E70583691D}" srcId="{D7ED861B-D8A9-4E79-95EE-8B7AF1A3F4F6}" destId="{C961F756-63A2-441C-B689-421893CB223F}" srcOrd="3" destOrd="0" parTransId="{6F086627-3A0F-4872-B62B-E898B3459349}" sibTransId="{0A7343D6-8B94-4D0C-A136-D2238956114E}"/>
    <dgm:cxn modelId="{61262689-E8AC-4589-995C-7B66C7616FE7}" type="presOf" srcId="{CB7A3FE8-8E4E-40D1-814D-D5E9E82DC7D9}" destId="{468158D2-59F0-4657-B397-65EC665EEDE9}" srcOrd="0" destOrd="0" presId="urn:microsoft.com/office/officeart/2008/layout/VerticalCircleList"/>
    <dgm:cxn modelId="{E4CD3789-3FDB-460F-AAEF-182FD37E27E7}" srcId="{D7ED861B-D8A9-4E79-95EE-8B7AF1A3F4F6}" destId="{F1366E4F-F0D8-4E46-8955-CE5FD22513FA}" srcOrd="2" destOrd="0" parTransId="{540A1299-9D96-4A67-B1DC-D103F2D95073}" sibTransId="{04A6D3EA-51B0-413B-892C-C37287E021E3}"/>
    <dgm:cxn modelId="{C5233889-FD10-40C4-9217-2FB5B7604C0A}" type="presOf" srcId="{C961F756-63A2-441C-B689-421893CB223F}" destId="{1FBDA1C8-42BF-4B45-B9FF-9AC69486E2D7}" srcOrd="0" destOrd="0" presId="urn:microsoft.com/office/officeart/2008/layout/VerticalCircleList"/>
    <dgm:cxn modelId="{8FA5BC93-DF08-496F-B1BC-AB8B28ED239C}" type="presOf" srcId="{DD718D37-2DDB-4F4A-86C6-DE82E271A705}" destId="{853BE5BB-EFD7-409E-A5FF-D52CF0833E75}" srcOrd="0" destOrd="0" presId="urn:microsoft.com/office/officeart/2008/layout/VerticalCircleList"/>
    <dgm:cxn modelId="{FD380FC3-8CDF-44FF-AD44-1C284AD9761D}" type="presOf" srcId="{D7ED861B-D8A9-4E79-95EE-8B7AF1A3F4F6}" destId="{9EF26CFA-0DC6-4A72-A07F-19C421F4857B}" srcOrd="0" destOrd="0" presId="urn:microsoft.com/office/officeart/2008/layout/VerticalCircleList"/>
    <dgm:cxn modelId="{0C162FDE-7E7B-40DA-A384-85E61AC6A906}" type="presOf" srcId="{F1366E4F-F0D8-4E46-8955-CE5FD22513FA}" destId="{3EED6A04-6403-48A9-BDF2-5274AC4964A1}" srcOrd="0" destOrd="0" presId="urn:microsoft.com/office/officeart/2008/layout/VerticalCircleList"/>
    <dgm:cxn modelId="{DB597EE1-9D37-47D0-B332-AB34E72DC639}" srcId="{D7ED861B-D8A9-4E79-95EE-8B7AF1A3F4F6}" destId="{EA8BF746-B317-440F-8E8B-1274A613A17B}" srcOrd="0" destOrd="0" parTransId="{A345B0E6-3857-4C23-9AE1-455285646E7C}" sibTransId="{A41BE8B4-2305-4726-A165-2985990D49E1}"/>
    <dgm:cxn modelId="{D3666D1F-A0F8-4933-8B50-F98A1B92827D}" type="presParOf" srcId="{9EF26CFA-0DC6-4A72-A07F-19C421F4857B}" destId="{983E5812-CE56-4169-AFD2-F2234268DFD7}" srcOrd="0" destOrd="0" presId="urn:microsoft.com/office/officeart/2008/layout/VerticalCircleList"/>
    <dgm:cxn modelId="{7C580191-975F-43E8-A1C6-28B93D1B8E6F}" type="presParOf" srcId="{983E5812-CE56-4169-AFD2-F2234268DFD7}" destId="{BD14F04B-48B3-4CD6-86F5-6F15504B8772}" srcOrd="0" destOrd="0" presId="urn:microsoft.com/office/officeart/2008/layout/VerticalCircleList"/>
    <dgm:cxn modelId="{8DA9A31B-C3EB-466C-88F5-C3FBA5175648}" type="presParOf" srcId="{983E5812-CE56-4169-AFD2-F2234268DFD7}" destId="{5FB8AF74-85AC-4D4B-B4A5-5E07282AAA8B}" srcOrd="1" destOrd="0" presId="urn:microsoft.com/office/officeart/2008/layout/VerticalCircleList"/>
    <dgm:cxn modelId="{F3B6690B-BEF9-4EA4-B389-9CDDAE7A4B6D}" type="presParOf" srcId="{983E5812-CE56-4169-AFD2-F2234268DFD7}" destId="{28B8CFA4-D848-400C-A310-DA5DBE66AD08}" srcOrd="2" destOrd="0" presId="urn:microsoft.com/office/officeart/2008/layout/VerticalCircleList"/>
    <dgm:cxn modelId="{B06A45C5-8643-4C89-9127-E53E29619AC3}" type="presParOf" srcId="{9EF26CFA-0DC6-4A72-A07F-19C421F4857B}" destId="{0A1543CE-2C62-472D-8303-D1562CA4ABD8}" srcOrd="1" destOrd="0" presId="urn:microsoft.com/office/officeart/2008/layout/VerticalCircleList"/>
    <dgm:cxn modelId="{C6784CDA-6AE8-4185-8CE4-5501E47CD553}" type="presParOf" srcId="{0A1543CE-2C62-472D-8303-D1562CA4ABD8}" destId="{6570F96F-0A55-404E-88DC-84A14D05E809}" srcOrd="0" destOrd="0" presId="urn:microsoft.com/office/officeart/2008/layout/VerticalCircleList"/>
    <dgm:cxn modelId="{EC4EB645-58D3-437D-A0A4-8DD33CF95D61}" type="presParOf" srcId="{0A1543CE-2C62-472D-8303-D1562CA4ABD8}" destId="{8A924010-79CB-425D-BF31-29266EDA82DE}" srcOrd="1" destOrd="0" presId="urn:microsoft.com/office/officeart/2008/layout/VerticalCircleList"/>
    <dgm:cxn modelId="{D3A13AC5-B25A-410F-BB23-DD0F0345B7D6}" type="presParOf" srcId="{0A1543CE-2C62-472D-8303-D1562CA4ABD8}" destId="{853BE5BB-EFD7-409E-A5FF-D52CF0833E75}" srcOrd="2" destOrd="0" presId="urn:microsoft.com/office/officeart/2008/layout/VerticalCircleList"/>
    <dgm:cxn modelId="{B472F755-518D-45B6-9806-F6637E84C296}" type="presParOf" srcId="{9EF26CFA-0DC6-4A72-A07F-19C421F4857B}" destId="{F5F24AA5-0210-4C2D-AE4E-303C1835C07C}" srcOrd="2" destOrd="0" presId="urn:microsoft.com/office/officeart/2008/layout/VerticalCircleList"/>
    <dgm:cxn modelId="{1B44652D-3222-4390-93B7-CF1C097319D1}" type="presParOf" srcId="{F5F24AA5-0210-4C2D-AE4E-303C1835C07C}" destId="{866D2D3F-DE37-4C10-89A3-F15FED47E525}" srcOrd="0" destOrd="0" presId="urn:microsoft.com/office/officeart/2008/layout/VerticalCircleList"/>
    <dgm:cxn modelId="{171FBBCB-CAAC-47DE-8A09-4BD8EB77C5CE}" type="presParOf" srcId="{F5F24AA5-0210-4C2D-AE4E-303C1835C07C}" destId="{9378E8D9-30AA-448C-99FD-8F4E39F9FF0F}" srcOrd="1" destOrd="0" presId="urn:microsoft.com/office/officeart/2008/layout/VerticalCircleList"/>
    <dgm:cxn modelId="{BEB8004E-23F5-4972-A26E-E1A78774161F}" type="presParOf" srcId="{F5F24AA5-0210-4C2D-AE4E-303C1835C07C}" destId="{3EED6A04-6403-48A9-BDF2-5274AC4964A1}" srcOrd="2" destOrd="0" presId="urn:microsoft.com/office/officeart/2008/layout/VerticalCircleList"/>
    <dgm:cxn modelId="{719F2060-FD81-4E54-A1A8-23755A9BEFFA}" type="presParOf" srcId="{9EF26CFA-0DC6-4A72-A07F-19C421F4857B}" destId="{E53D77A2-12C0-44C6-9813-469663C72566}" srcOrd="3" destOrd="0" presId="urn:microsoft.com/office/officeart/2008/layout/VerticalCircleList"/>
    <dgm:cxn modelId="{AD071136-0E3C-4D39-AD43-E93EEE44ADC9}" type="presParOf" srcId="{E53D77A2-12C0-44C6-9813-469663C72566}" destId="{E8EEE77C-BC1E-481B-8C32-25971F9445E3}" srcOrd="0" destOrd="0" presId="urn:microsoft.com/office/officeart/2008/layout/VerticalCircleList"/>
    <dgm:cxn modelId="{330D01EB-0ED2-4AED-8413-C24DEACAF884}" type="presParOf" srcId="{E53D77A2-12C0-44C6-9813-469663C72566}" destId="{FED186BE-2927-4FE2-A8ED-690D521F1703}" srcOrd="1" destOrd="0" presId="urn:microsoft.com/office/officeart/2008/layout/VerticalCircleList"/>
    <dgm:cxn modelId="{01A6E278-7AE9-4F37-89DC-AD8EC9481077}" type="presParOf" srcId="{E53D77A2-12C0-44C6-9813-469663C72566}" destId="{1FBDA1C8-42BF-4B45-B9FF-9AC69486E2D7}" srcOrd="2" destOrd="0" presId="urn:microsoft.com/office/officeart/2008/layout/VerticalCircleList"/>
    <dgm:cxn modelId="{45907586-D55C-4F04-9FDB-600D6C03A731}" type="presParOf" srcId="{9EF26CFA-0DC6-4A72-A07F-19C421F4857B}" destId="{09F9EFF1-176A-4F14-9683-445123107577}" srcOrd="4" destOrd="0" presId="urn:microsoft.com/office/officeart/2008/layout/VerticalCircleList"/>
    <dgm:cxn modelId="{27C1A05A-775D-4480-82C4-0C4CF9F5A582}" type="presParOf" srcId="{09F9EFF1-176A-4F14-9683-445123107577}" destId="{FD489943-E09F-4200-B593-DF882EE79B3D}" srcOrd="0" destOrd="0" presId="urn:microsoft.com/office/officeart/2008/layout/VerticalCircleList"/>
    <dgm:cxn modelId="{D2B9590D-B679-4267-8D8F-7EE29C3D963F}" type="presParOf" srcId="{09F9EFF1-176A-4F14-9683-445123107577}" destId="{466FCD4B-2DC1-4EF6-9A4A-9F0B82E9791A}" srcOrd="1" destOrd="0" presId="urn:microsoft.com/office/officeart/2008/layout/VerticalCircleList"/>
    <dgm:cxn modelId="{F751BF9B-0237-4860-B044-F6CB4A68F5AD}" type="presParOf" srcId="{09F9EFF1-176A-4F14-9683-445123107577}" destId="{468158D2-59F0-4657-B397-65EC665EEDE9}" srcOrd="2" destOrd="0" presId="urn:microsoft.com/office/officeart/2008/layout/VerticalCircle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ED861B-D8A9-4E79-95EE-8B7AF1A3F4F6}" type="doc">
      <dgm:prSet loTypeId="urn:microsoft.com/office/officeart/2005/8/layout/funnel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A8BF746-B317-440F-8E8B-1274A613A17B}">
      <dgm:prSet custT="1"/>
      <dgm:spPr/>
      <dgm:t>
        <a:bodyPr/>
        <a:lstStyle/>
        <a:p>
          <a:r>
            <a:rPr lang="en-US" sz="1800" dirty="0"/>
            <a:t>Flask</a:t>
          </a:r>
        </a:p>
      </dgm:t>
    </dgm:pt>
    <dgm:pt modelId="{A345B0E6-3857-4C23-9AE1-455285646E7C}" type="parTrans" cxnId="{DB597EE1-9D37-47D0-B332-AB34E72DC639}">
      <dgm:prSet/>
      <dgm:spPr/>
      <dgm:t>
        <a:bodyPr/>
        <a:lstStyle/>
        <a:p>
          <a:endParaRPr lang="en-US"/>
        </a:p>
      </dgm:t>
    </dgm:pt>
    <dgm:pt modelId="{A41BE8B4-2305-4726-A165-2985990D49E1}" type="sibTrans" cxnId="{DB597EE1-9D37-47D0-B332-AB34E72DC639}">
      <dgm:prSet/>
      <dgm:spPr/>
      <dgm:t>
        <a:bodyPr/>
        <a:lstStyle/>
        <a:p>
          <a:endParaRPr lang="en-US"/>
        </a:p>
      </dgm:t>
    </dgm:pt>
    <dgm:pt modelId="{F1366E4F-F0D8-4E46-8955-CE5FD22513FA}">
      <dgm:prSet/>
      <dgm:spPr/>
      <dgm:t>
        <a:bodyPr/>
        <a:lstStyle/>
        <a:p>
          <a:r>
            <a:rPr lang="en-US" dirty="0"/>
            <a:t>Google </a:t>
          </a:r>
          <a:r>
            <a:rPr lang="en-US" dirty="0" err="1"/>
            <a:t>api</a:t>
          </a:r>
          <a:r>
            <a:rPr lang="en-US" dirty="0"/>
            <a:t> client</a:t>
          </a:r>
        </a:p>
      </dgm:t>
    </dgm:pt>
    <dgm:pt modelId="{540A1299-9D96-4A67-B1DC-D103F2D95073}" type="parTrans" cxnId="{E4CD3789-3FDB-460F-AAEF-182FD37E27E7}">
      <dgm:prSet/>
      <dgm:spPr/>
      <dgm:t>
        <a:bodyPr/>
        <a:lstStyle/>
        <a:p>
          <a:endParaRPr lang="en-US"/>
        </a:p>
      </dgm:t>
    </dgm:pt>
    <dgm:pt modelId="{04A6D3EA-51B0-413B-892C-C37287E021E3}" type="sibTrans" cxnId="{E4CD3789-3FDB-460F-AAEF-182FD37E27E7}">
      <dgm:prSet/>
      <dgm:spPr/>
      <dgm:t>
        <a:bodyPr/>
        <a:lstStyle/>
        <a:p>
          <a:endParaRPr lang="en-US"/>
        </a:p>
      </dgm:t>
    </dgm:pt>
    <dgm:pt modelId="{CB7A3FE8-8E4E-40D1-814D-D5E9E82DC7D9}">
      <dgm:prSet/>
      <dgm:spPr/>
      <dgm:t>
        <a:bodyPr/>
        <a:lstStyle/>
        <a:p>
          <a:endParaRPr lang="en-IN"/>
        </a:p>
      </dgm:t>
    </dgm:pt>
    <dgm:pt modelId="{418AE3D7-EF09-49FC-A71B-1968600C5C70}" type="parTrans" cxnId="{31773126-BB5A-4FA4-98DA-D6B15F2EF138}">
      <dgm:prSet/>
      <dgm:spPr/>
      <dgm:t>
        <a:bodyPr/>
        <a:lstStyle/>
        <a:p>
          <a:endParaRPr lang="en-US"/>
        </a:p>
      </dgm:t>
    </dgm:pt>
    <dgm:pt modelId="{7610A530-D4DB-4B59-A0DB-ABA881123038}" type="sibTrans" cxnId="{31773126-BB5A-4FA4-98DA-D6B15F2EF138}">
      <dgm:prSet/>
      <dgm:spPr/>
      <dgm:t>
        <a:bodyPr/>
        <a:lstStyle/>
        <a:p>
          <a:endParaRPr lang="en-US"/>
        </a:p>
      </dgm:t>
    </dgm:pt>
    <dgm:pt modelId="{DD718D37-2DDB-4F4A-86C6-DE82E271A705}">
      <dgm:prSet custT="1"/>
      <dgm:spPr/>
      <dgm:t>
        <a:bodyPr/>
        <a:lstStyle/>
        <a:p>
          <a:r>
            <a:rPr lang="en-US" sz="1400" dirty="0"/>
            <a:t>Vader Sentiment</a:t>
          </a:r>
        </a:p>
      </dgm:t>
    </dgm:pt>
    <dgm:pt modelId="{B26B4DF3-4AC5-4D54-8928-8F20A07985AD}" type="sibTrans" cxnId="{6287D35B-2136-4739-8B02-F81A53BC82F6}">
      <dgm:prSet/>
      <dgm:spPr/>
      <dgm:t>
        <a:bodyPr/>
        <a:lstStyle/>
        <a:p>
          <a:endParaRPr lang="en-US"/>
        </a:p>
      </dgm:t>
    </dgm:pt>
    <dgm:pt modelId="{B81B58D7-941D-4B6D-952F-F491DA4DBE0F}" type="parTrans" cxnId="{6287D35B-2136-4739-8B02-F81A53BC82F6}">
      <dgm:prSet/>
      <dgm:spPr/>
      <dgm:t>
        <a:bodyPr/>
        <a:lstStyle/>
        <a:p>
          <a:endParaRPr lang="en-US"/>
        </a:p>
      </dgm:t>
    </dgm:pt>
    <dgm:pt modelId="{C961F756-63A2-441C-B689-421893CB223F}">
      <dgm:prSet/>
      <dgm:spPr/>
      <dgm:t>
        <a:bodyPr/>
        <a:lstStyle/>
        <a:p>
          <a:endParaRPr lang="en-US" dirty="0"/>
        </a:p>
      </dgm:t>
    </dgm:pt>
    <dgm:pt modelId="{0A7343D6-8B94-4D0C-A136-D2238956114E}" type="sibTrans" cxnId="{FF914064-C8D0-42BD-AD58-56E70583691D}">
      <dgm:prSet/>
      <dgm:spPr/>
      <dgm:t>
        <a:bodyPr/>
        <a:lstStyle/>
        <a:p>
          <a:endParaRPr lang="en-US"/>
        </a:p>
      </dgm:t>
    </dgm:pt>
    <dgm:pt modelId="{6F086627-3A0F-4872-B62B-E898B3459349}" type="parTrans" cxnId="{FF914064-C8D0-42BD-AD58-56E70583691D}">
      <dgm:prSet/>
      <dgm:spPr/>
      <dgm:t>
        <a:bodyPr/>
        <a:lstStyle/>
        <a:p>
          <a:endParaRPr lang="en-US"/>
        </a:p>
      </dgm:t>
    </dgm:pt>
    <dgm:pt modelId="{695B8C8D-DDBE-49DE-B49C-34673870AB8E}" type="pres">
      <dgm:prSet presAssocID="{D7ED861B-D8A9-4E79-95EE-8B7AF1A3F4F6}" presName="Name0" presStyleCnt="0">
        <dgm:presLayoutVars>
          <dgm:chMax val="4"/>
          <dgm:resizeHandles val="exact"/>
        </dgm:presLayoutVars>
      </dgm:prSet>
      <dgm:spPr/>
    </dgm:pt>
    <dgm:pt modelId="{45F700BD-2BC6-42F9-95D7-F570C789F622}" type="pres">
      <dgm:prSet presAssocID="{D7ED861B-D8A9-4E79-95EE-8B7AF1A3F4F6}" presName="ellipse" presStyleLbl="trBgShp" presStyleIdx="0" presStyleCnt="1" custScaleX="93358" custScaleY="134501" custLinFactNeighborX="429" custLinFactNeighborY="4358"/>
      <dgm:spPr/>
    </dgm:pt>
    <dgm:pt modelId="{68BC1447-97EE-48B7-945B-F071545C3DDD}" type="pres">
      <dgm:prSet presAssocID="{D7ED861B-D8A9-4E79-95EE-8B7AF1A3F4F6}" presName="arrow1" presStyleLbl="fgShp" presStyleIdx="0" presStyleCnt="1" custLinFactY="10925" custLinFactNeighborX="-2366" custLinFactNeighborY="100000"/>
      <dgm:spPr/>
    </dgm:pt>
    <dgm:pt modelId="{08352FC9-FCBD-4C85-95EB-F3646625A1B2}" type="pres">
      <dgm:prSet presAssocID="{D7ED861B-D8A9-4E79-95EE-8B7AF1A3F4F6}" presName="rectangle" presStyleLbl="revTx" presStyleIdx="0" presStyleCnt="1">
        <dgm:presLayoutVars>
          <dgm:bulletEnabled val="1"/>
        </dgm:presLayoutVars>
      </dgm:prSet>
      <dgm:spPr/>
    </dgm:pt>
    <dgm:pt modelId="{3A5F6C91-02F4-4BEA-987C-DE9D18AE449D}" type="pres">
      <dgm:prSet presAssocID="{DD718D37-2DDB-4F4A-86C6-DE82E271A705}" presName="item1" presStyleLbl="node1" presStyleIdx="0" presStyleCnt="3" custScaleX="88660" custScaleY="93801" custLinFactNeighborX="-13357" custLinFactNeighborY="23003">
        <dgm:presLayoutVars>
          <dgm:bulletEnabled val="1"/>
        </dgm:presLayoutVars>
      </dgm:prSet>
      <dgm:spPr/>
    </dgm:pt>
    <dgm:pt modelId="{CA5F1B64-DBF0-4C76-961C-10F7F6A12757}" type="pres">
      <dgm:prSet presAssocID="{F1366E4F-F0D8-4E46-8955-CE5FD22513FA}" presName="item2" presStyleLbl="node1" presStyleIdx="1" presStyleCnt="3" custScaleX="99616" custScaleY="83442" custLinFactNeighborX="5458" custLinFactNeighborY="26674">
        <dgm:presLayoutVars>
          <dgm:bulletEnabled val="1"/>
        </dgm:presLayoutVars>
      </dgm:prSet>
      <dgm:spPr/>
    </dgm:pt>
    <dgm:pt modelId="{6318C174-A88A-4C62-8DAC-45E3A86643C0}" type="pres">
      <dgm:prSet presAssocID="{C961F756-63A2-441C-B689-421893CB223F}" presName="item3" presStyleLbl="node1" presStyleIdx="2" presStyleCnt="3" custScaleX="93422" custScaleY="84748" custLinFactNeighborX="2408" custLinFactNeighborY="51679">
        <dgm:presLayoutVars>
          <dgm:bulletEnabled val="1"/>
        </dgm:presLayoutVars>
      </dgm:prSet>
      <dgm:spPr/>
    </dgm:pt>
    <dgm:pt modelId="{C80773CC-D169-495F-B50D-A5FABC18B6F9}" type="pres">
      <dgm:prSet presAssocID="{D7ED861B-D8A9-4E79-95EE-8B7AF1A3F4F6}" presName="funnel" presStyleLbl="trAlignAcc1" presStyleIdx="0" presStyleCnt="1" custScaleX="96418" custScaleY="120801" custLinFactNeighborX="401" custLinFactNeighborY="6332"/>
      <dgm:spPr/>
    </dgm:pt>
  </dgm:ptLst>
  <dgm:cxnLst>
    <dgm:cxn modelId="{31773126-BB5A-4FA4-98DA-D6B15F2EF138}" srcId="{D7ED861B-D8A9-4E79-95EE-8B7AF1A3F4F6}" destId="{CB7A3FE8-8E4E-40D1-814D-D5E9E82DC7D9}" srcOrd="4" destOrd="0" parTransId="{418AE3D7-EF09-49FC-A71B-1968600C5C70}" sibTransId="{7610A530-D4DB-4B59-A0DB-ABA881123038}"/>
    <dgm:cxn modelId="{6287D35B-2136-4739-8B02-F81A53BC82F6}" srcId="{D7ED861B-D8A9-4E79-95EE-8B7AF1A3F4F6}" destId="{DD718D37-2DDB-4F4A-86C6-DE82E271A705}" srcOrd="1" destOrd="0" parTransId="{B81B58D7-941D-4B6D-952F-F491DA4DBE0F}" sibTransId="{B26B4DF3-4AC5-4D54-8928-8F20A07985AD}"/>
    <dgm:cxn modelId="{3C9CA95D-64B2-4CA5-86B5-8B0798EEE514}" type="presOf" srcId="{F1366E4F-F0D8-4E46-8955-CE5FD22513FA}" destId="{3A5F6C91-02F4-4BEA-987C-DE9D18AE449D}" srcOrd="0" destOrd="0" presId="urn:microsoft.com/office/officeart/2005/8/layout/funnel1"/>
    <dgm:cxn modelId="{FF914064-C8D0-42BD-AD58-56E70583691D}" srcId="{D7ED861B-D8A9-4E79-95EE-8B7AF1A3F4F6}" destId="{C961F756-63A2-441C-B689-421893CB223F}" srcOrd="3" destOrd="0" parTransId="{6F086627-3A0F-4872-B62B-E898B3459349}" sibTransId="{0A7343D6-8B94-4D0C-A136-D2238956114E}"/>
    <dgm:cxn modelId="{B4089E56-5BFC-4A73-B05C-2E66E7812422}" type="presOf" srcId="{C961F756-63A2-441C-B689-421893CB223F}" destId="{08352FC9-FCBD-4C85-95EB-F3646625A1B2}" srcOrd="0" destOrd="0" presId="urn:microsoft.com/office/officeart/2005/8/layout/funnel1"/>
    <dgm:cxn modelId="{E4CD3789-3FDB-460F-AAEF-182FD37E27E7}" srcId="{D7ED861B-D8A9-4E79-95EE-8B7AF1A3F4F6}" destId="{F1366E4F-F0D8-4E46-8955-CE5FD22513FA}" srcOrd="2" destOrd="0" parTransId="{540A1299-9D96-4A67-B1DC-D103F2D95073}" sibTransId="{04A6D3EA-51B0-413B-892C-C37287E021E3}"/>
    <dgm:cxn modelId="{4989CB8E-541A-4C4C-A538-282DF383B5A1}" type="presOf" srcId="{DD718D37-2DDB-4F4A-86C6-DE82E271A705}" destId="{CA5F1B64-DBF0-4C76-961C-10F7F6A12757}" srcOrd="0" destOrd="0" presId="urn:microsoft.com/office/officeart/2005/8/layout/funnel1"/>
    <dgm:cxn modelId="{D8492099-399F-4EED-89B2-A17481B258A1}" type="presOf" srcId="{EA8BF746-B317-440F-8E8B-1274A613A17B}" destId="{6318C174-A88A-4C62-8DAC-45E3A86643C0}" srcOrd="0" destOrd="0" presId="urn:microsoft.com/office/officeart/2005/8/layout/funnel1"/>
    <dgm:cxn modelId="{7F11ABD7-90F5-40A3-9E3F-4391EF51EC66}" type="presOf" srcId="{D7ED861B-D8A9-4E79-95EE-8B7AF1A3F4F6}" destId="{695B8C8D-DDBE-49DE-B49C-34673870AB8E}" srcOrd="0" destOrd="0" presId="urn:microsoft.com/office/officeart/2005/8/layout/funnel1"/>
    <dgm:cxn modelId="{DB597EE1-9D37-47D0-B332-AB34E72DC639}" srcId="{D7ED861B-D8A9-4E79-95EE-8B7AF1A3F4F6}" destId="{EA8BF746-B317-440F-8E8B-1274A613A17B}" srcOrd="0" destOrd="0" parTransId="{A345B0E6-3857-4C23-9AE1-455285646E7C}" sibTransId="{A41BE8B4-2305-4726-A165-2985990D49E1}"/>
    <dgm:cxn modelId="{51AABB63-5495-45D2-9BA6-360E2DF4A7A9}" type="presParOf" srcId="{695B8C8D-DDBE-49DE-B49C-34673870AB8E}" destId="{45F700BD-2BC6-42F9-95D7-F570C789F622}" srcOrd="0" destOrd="0" presId="urn:microsoft.com/office/officeart/2005/8/layout/funnel1"/>
    <dgm:cxn modelId="{678B48A9-D7AE-4078-A9FE-1249737931BF}" type="presParOf" srcId="{695B8C8D-DDBE-49DE-B49C-34673870AB8E}" destId="{68BC1447-97EE-48B7-945B-F071545C3DDD}" srcOrd="1" destOrd="0" presId="urn:microsoft.com/office/officeart/2005/8/layout/funnel1"/>
    <dgm:cxn modelId="{9E756999-0D30-4D31-9990-06E06BB66040}" type="presParOf" srcId="{695B8C8D-DDBE-49DE-B49C-34673870AB8E}" destId="{08352FC9-FCBD-4C85-95EB-F3646625A1B2}" srcOrd="2" destOrd="0" presId="urn:microsoft.com/office/officeart/2005/8/layout/funnel1"/>
    <dgm:cxn modelId="{A8EE4A9F-14D3-4943-A49B-EF45AB0D9ACE}" type="presParOf" srcId="{695B8C8D-DDBE-49DE-B49C-34673870AB8E}" destId="{3A5F6C91-02F4-4BEA-987C-DE9D18AE449D}" srcOrd="3" destOrd="0" presId="urn:microsoft.com/office/officeart/2005/8/layout/funnel1"/>
    <dgm:cxn modelId="{FA51BA78-273C-4A04-9380-D6D7BF154E20}" type="presParOf" srcId="{695B8C8D-DDBE-49DE-B49C-34673870AB8E}" destId="{CA5F1B64-DBF0-4C76-961C-10F7F6A12757}" srcOrd="4" destOrd="0" presId="urn:microsoft.com/office/officeart/2005/8/layout/funnel1"/>
    <dgm:cxn modelId="{C46788B2-C1C1-4313-8C56-60D46E318639}" type="presParOf" srcId="{695B8C8D-DDBE-49DE-B49C-34673870AB8E}" destId="{6318C174-A88A-4C62-8DAC-45E3A86643C0}" srcOrd="5" destOrd="0" presId="urn:microsoft.com/office/officeart/2005/8/layout/funnel1"/>
    <dgm:cxn modelId="{AE86BAE1-1F41-414D-A34F-7B03305B70E2}" type="presParOf" srcId="{695B8C8D-DDBE-49DE-B49C-34673870AB8E}" destId="{C80773CC-D169-495F-B50D-A5FABC18B6F9}" srcOrd="6" destOrd="0" presId="urn:microsoft.com/office/officeart/2005/8/layout/funnel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12B57D-E94B-41BF-A1D0-8E0D9CA20BDB}" type="doc">
      <dgm:prSet loTypeId="urn:microsoft.com/office/officeart/2005/8/layout/vList3" loCatId="list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E60A85E-56B9-44C4-B992-95B88B352BA3}">
      <dgm:prSet/>
      <dgm:spPr/>
      <dgm:t>
        <a:bodyPr/>
        <a:lstStyle/>
        <a:p>
          <a:r>
            <a:rPr lang="en-US" b="1" dirty="0"/>
            <a:t>Vader sentiment: </a:t>
          </a:r>
          <a:r>
            <a:rPr lang="en-US" dirty="0"/>
            <a:t>It stands </a:t>
          </a:r>
          <a:r>
            <a:rPr lang="en-US" dirty="0" err="1"/>
            <a:t>forValence</a:t>
          </a:r>
          <a:r>
            <a:rPr lang="en-US" dirty="0"/>
            <a:t> Aware Dictionary and Sentiment Reasoner .It breaks down text into individual words, assigns scores, and calculates the overall sentiment score.</a:t>
          </a:r>
        </a:p>
      </dgm:t>
    </dgm:pt>
    <dgm:pt modelId="{25D731AD-B183-4784-8D9C-C16BC8879344}" type="parTrans" cxnId="{B530D4A7-78CB-4C0F-8FDB-C28235EDBFF3}">
      <dgm:prSet/>
      <dgm:spPr/>
      <dgm:t>
        <a:bodyPr/>
        <a:lstStyle/>
        <a:p>
          <a:endParaRPr lang="en-US"/>
        </a:p>
      </dgm:t>
    </dgm:pt>
    <dgm:pt modelId="{5A020182-436F-4C12-9A4A-6FE593D37912}" type="sibTrans" cxnId="{B530D4A7-78CB-4C0F-8FDB-C28235EDBFF3}">
      <dgm:prSet/>
      <dgm:spPr/>
      <dgm:t>
        <a:bodyPr/>
        <a:lstStyle/>
        <a:p>
          <a:endParaRPr lang="en-US"/>
        </a:p>
      </dgm:t>
    </dgm:pt>
    <dgm:pt modelId="{F11C1BFB-519D-4209-A7CF-6FC3B70BE995}">
      <dgm:prSet/>
      <dgm:spPr/>
      <dgm:t>
        <a:bodyPr/>
        <a:lstStyle/>
        <a:p>
          <a:r>
            <a:rPr lang="en-US" b="1" dirty="0"/>
            <a:t>Flask : </a:t>
          </a:r>
          <a:r>
            <a:rPr lang="en-US" dirty="0"/>
            <a:t>This manages the frontend and backend process, it integrates with the YouTube API and helps in displaying the results.</a:t>
          </a:r>
        </a:p>
      </dgm:t>
    </dgm:pt>
    <dgm:pt modelId="{1A63829E-7598-49EF-A4AA-C9D94C105457}" type="parTrans" cxnId="{24DA31B8-3FF3-4B99-9EA7-602210DA9315}">
      <dgm:prSet/>
      <dgm:spPr/>
      <dgm:t>
        <a:bodyPr/>
        <a:lstStyle/>
        <a:p>
          <a:endParaRPr lang="en-US"/>
        </a:p>
      </dgm:t>
    </dgm:pt>
    <dgm:pt modelId="{1D002DCA-A8F7-40D2-91A6-D262A375796C}" type="sibTrans" cxnId="{24DA31B8-3FF3-4B99-9EA7-602210DA9315}">
      <dgm:prSet/>
      <dgm:spPr/>
      <dgm:t>
        <a:bodyPr/>
        <a:lstStyle/>
        <a:p>
          <a:endParaRPr lang="en-US"/>
        </a:p>
      </dgm:t>
    </dgm:pt>
    <dgm:pt modelId="{AFE15741-F2C0-4029-896E-70BCC0057A67}">
      <dgm:prSet/>
      <dgm:spPr/>
      <dgm:t>
        <a:bodyPr/>
        <a:lstStyle/>
        <a:p>
          <a:r>
            <a:rPr lang="en-US" b="1" dirty="0"/>
            <a:t>Emoji : </a:t>
          </a:r>
          <a:r>
            <a:rPr lang="en-US" dirty="0"/>
            <a:t>This module helps in detecting and converting the emojis into text ,it also help to find the sentiment of a comment .</a:t>
          </a:r>
        </a:p>
      </dgm:t>
    </dgm:pt>
    <dgm:pt modelId="{843B5EB8-FAF7-4A68-8FBB-7E60DFB25AEB}" type="parTrans" cxnId="{3681AE2A-3C19-4DA8-890D-40EA447AEE75}">
      <dgm:prSet/>
      <dgm:spPr/>
      <dgm:t>
        <a:bodyPr/>
        <a:lstStyle/>
        <a:p>
          <a:endParaRPr lang="en-US"/>
        </a:p>
      </dgm:t>
    </dgm:pt>
    <dgm:pt modelId="{47FC109C-2F69-47FA-9945-B47271D0EBEC}" type="sibTrans" cxnId="{3681AE2A-3C19-4DA8-890D-40EA447AEE75}">
      <dgm:prSet/>
      <dgm:spPr/>
      <dgm:t>
        <a:bodyPr/>
        <a:lstStyle/>
        <a:p>
          <a:endParaRPr lang="en-US"/>
        </a:p>
      </dgm:t>
    </dgm:pt>
    <dgm:pt modelId="{CF1495C6-0E1C-4FFC-8E05-69D7AF0C3090}">
      <dgm:prSet/>
      <dgm:spPr/>
      <dgm:t>
        <a:bodyPr/>
        <a:lstStyle/>
        <a:p>
          <a:r>
            <a:rPr lang="en-US" b="1" dirty="0"/>
            <a:t>Re module: </a:t>
          </a:r>
          <a:r>
            <a:rPr lang="en-US" dirty="0"/>
            <a:t>The re stand for Regular expression ,This allows us to find patterns and substring form a given text. Using this we have extracted the video ID from URL.</a:t>
          </a:r>
        </a:p>
      </dgm:t>
    </dgm:pt>
    <dgm:pt modelId="{4DE8EB1B-DB71-45F4-A34C-FF6D905183C6}" type="parTrans" cxnId="{10DBA671-4E82-46FD-929C-EB61B898A5DE}">
      <dgm:prSet/>
      <dgm:spPr/>
      <dgm:t>
        <a:bodyPr/>
        <a:lstStyle/>
        <a:p>
          <a:endParaRPr lang="en-US"/>
        </a:p>
      </dgm:t>
    </dgm:pt>
    <dgm:pt modelId="{7CBC9AE4-0B7C-4226-A261-AD903B9F798A}" type="sibTrans" cxnId="{10DBA671-4E82-46FD-929C-EB61B898A5DE}">
      <dgm:prSet/>
      <dgm:spPr/>
      <dgm:t>
        <a:bodyPr/>
        <a:lstStyle/>
        <a:p>
          <a:endParaRPr lang="en-US"/>
        </a:p>
      </dgm:t>
    </dgm:pt>
    <dgm:pt modelId="{D037CA54-0BEB-49A9-9CC0-DA0C4C94315C}">
      <dgm:prSet/>
      <dgm:spPr/>
      <dgm:t>
        <a:bodyPr/>
        <a:lstStyle/>
        <a:p>
          <a:r>
            <a:rPr lang="en-US" b="1" dirty="0"/>
            <a:t>Google Api Client : </a:t>
          </a:r>
          <a:r>
            <a:rPr lang="en-US" dirty="0"/>
            <a:t>This module helps in connecting with the applications like YouTube ,Drive, Gmail </a:t>
          </a:r>
          <a:r>
            <a:rPr lang="en-US" dirty="0" err="1"/>
            <a:t>etc</a:t>
          </a:r>
          <a:r>
            <a:rPr lang="en-US" dirty="0"/>
            <a:t> Via APIs. We used this module to fetch the comments from the YouTube.</a:t>
          </a:r>
        </a:p>
      </dgm:t>
    </dgm:pt>
    <dgm:pt modelId="{B2FBAD99-C427-4F3E-8162-1EC5767F27D7}" type="parTrans" cxnId="{FB16A000-9EAD-4A3F-800E-0EAFD795851E}">
      <dgm:prSet/>
      <dgm:spPr/>
      <dgm:t>
        <a:bodyPr/>
        <a:lstStyle/>
        <a:p>
          <a:endParaRPr lang="en-US"/>
        </a:p>
      </dgm:t>
    </dgm:pt>
    <dgm:pt modelId="{AC96073D-DB6B-4EA5-A7C5-005D5FC47DE9}" type="sibTrans" cxnId="{FB16A000-9EAD-4A3F-800E-0EAFD795851E}">
      <dgm:prSet/>
      <dgm:spPr/>
      <dgm:t>
        <a:bodyPr/>
        <a:lstStyle/>
        <a:p>
          <a:endParaRPr lang="en-US"/>
        </a:p>
      </dgm:t>
    </dgm:pt>
    <dgm:pt modelId="{7BE1C7E4-C100-46C6-B9BD-A3DBE8C80A9E}" type="pres">
      <dgm:prSet presAssocID="{9512B57D-E94B-41BF-A1D0-8E0D9CA20BDB}" presName="linearFlow" presStyleCnt="0">
        <dgm:presLayoutVars>
          <dgm:dir/>
          <dgm:resizeHandles val="exact"/>
        </dgm:presLayoutVars>
      </dgm:prSet>
      <dgm:spPr/>
    </dgm:pt>
    <dgm:pt modelId="{DFE72254-A042-4F0A-BFCE-BC3165C2D75A}" type="pres">
      <dgm:prSet presAssocID="{AE60A85E-56B9-44C4-B992-95B88B352BA3}" presName="composite" presStyleCnt="0"/>
      <dgm:spPr/>
    </dgm:pt>
    <dgm:pt modelId="{7936BBB9-C6E8-4841-BCB6-1E2C1CC1E0E2}" type="pres">
      <dgm:prSet presAssocID="{AE60A85E-56B9-44C4-B992-95B88B352BA3}" presName="imgShp" presStyleLbl="f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</dgm:spPr>
    </dgm:pt>
    <dgm:pt modelId="{B7CFA994-27EC-49EE-82B6-BC1994A4E5A2}" type="pres">
      <dgm:prSet presAssocID="{AE60A85E-56B9-44C4-B992-95B88B352BA3}" presName="txShp" presStyleLbl="node1" presStyleIdx="0" presStyleCnt="5" custLinFactNeighborX="-852" custLinFactNeighborY="2206">
        <dgm:presLayoutVars>
          <dgm:bulletEnabled val="1"/>
        </dgm:presLayoutVars>
      </dgm:prSet>
      <dgm:spPr/>
    </dgm:pt>
    <dgm:pt modelId="{9939EC2F-1195-4236-904A-9638DD90A640}" type="pres">
      <dgm:prSet presAssocID="{5A020182-436F-4C12-9A4A-6FE593D37912}" presName="spacing" presStyleCnt="0"/>
      <dgm:spPr/>
    </dgm:pt>
    <dgm:pt modelId="{F21087A5-20CF-4F4D-A8F2-F272C45858FA}" type="pres">
      <dgm:prSet presAssocID="{F11C1BFB-519D-4209-A7CF-6FC3B70BE995}" presName="composite" presStyleCnt="0"/>
      <dgm:spPr/>
    </dgm:pt>
    <dgm:pt modelId="{0D6487C5-486E-46BE-83CA-565B9E6BBD7B}" type="pres">
      <dgm:prSet presAssocID="{F11C1BFB-519D-4209-A7CF-6FC3B70BE995}" presName="imgShp" presStyleLbl="fgImgPlace1" presStyleIdx="1" presStyleCnt="5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</dgm:spPr>
    </dgm:pt>
    <dgm:pt modelId="{405F1455-624B-4B10-B98B-DD15B28EAB7E}" type="pres">
      <dgm:prSet presAssocID="{F11C1BFB-519D-4209-A7CF-6FC3B70BE995}" presName="txShp" presStyleLbl="node1" presStyleIdx="1" presStyleCnt="5">
        <dgm:presLayoutVars>
          <dgm:bulletEnabled val="1"/>
        </dgm:presLayoutVars>
      </dgm:prSet>
      <dgm:spPr/>
    </dgm:pt>
    <dgm:pt modelId="{08B605F7-684C-4FFF-9CD5-0D44B895F10E}" type="pres">
      <dgm:prSet presAssocID="{1D002DCA-A8F7-40D2-91A6-D262A375796C}" presName="spacing" presStyleCnt="0"/>
      <dgm:spPr/>
    </dgm:pt>
    <dgm:pt modelId="{B99F8E92-1C52-4C93-995F-B9F1F4E959D3}" type="pres">
      <dgm:prSet presAssocID="{AFE15741-F2C0-4029-896E-70BCC0057A67}" presName="composite" presStyleCnt="0"/>
      <dgm:spPr/>
    </dgm:pt>
    <dgm:pt modelId="{B2080A57-C029-41B5-AF7E-23D32BA3A882}" type="pres">
      <dgm:prSet presAssocID="{AFE15741-F2C0-4029-896E-70BCC0057A67}" presName="imgShp" presStyleLbl="fgImgPlace1" presStyleIdx="2" presStyleCnt="5"/>
      <dgm:spPr>
        <a:blipFill rotWithShape="1">
          <a:blip xmlns:r="http://schemas.openxmlformats.org/officeDocument/2006/relationships" r:embed="rId3"/>
          <a:srcRect/>
          <a:stretch>
            <a:fillRect t="-2000" b="-2000"/>
          </a:stretch>
        </a:blipFill>
      </dgm:spPr>
    </dgm:pt>
    <dgm:pt modelId="{CC6BB119-174B-407A-85ED-5A434A873B3E}" type="pres">
      <dgm:prSet presAssocID="{AFE15741-F2C0-4029-896E-70BCC0057A67}" presName="txShp" presStyleLbl="node1" presStyleIdx="2" presStyleCnt="5" custLinFactNeighborX="951">
        <dgm:presLayoutVars>
          <dgm:bulletEnabled val="1"/>
        </dgm:presLayoutVars>
      </dgm:prSet>
      <dgm:spPr/>
    </dgm:pt>
    <dgm:pt modelId="{FA084C2C-1D90-424B-A6EE-233501FD9517}" type="pres">
      <dgm:prSet presAssocID="{47FC109C-2F69-47FA-9945-B47271D0EBEC}" presName="spacing" presStyleCnt="0"/>
      <dgm:spPr/>
    </dgm:pt>
    <dgm:pt modelId="{8F801A02-8CEF-47C9-ABA5-DAD7A5903B10}" type="pres">
      <dgm:prSet presAssocID="{CF1495C6-0E1C-4FFC-8E05-69D7AF0C3090}" presName="composite" presStyleCnt="0"/>
      <dgm:spPr/>
    </dgm:pt>
    <dgm:pt modelId="{09416737-6608-466B-80A2-37E2A0944E56}" type="pres">
      <dgm:prSet presAssocID="{CF1495C6-0E1C-4FFC-8E05-69D7AF0C3090}" presName="imgShp" presStyleLbl="fgImgPlace1" presStyleIdx="3" presStyleCnt="5"/>
      <dgm:spPr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F55484ED-C430-4AEA-8C1C-EF3920D850BD}" type="pres">
      <dgm:prSet presAssocID="{CF1495C6-0E1C-4FFC-8E05-69D7AF0C3090}" presName="txShp" presStyleLbl="node1" presStyleIdx="3" presStyleCnt="5">
        <dgm:presLayoutVars>
          <dgm:bulletEnabled val="1"/>
        </dgm:presLayoutVars>
      </dgm:prSet>
      <dgm:spPr/>
    </dgm:pt>
    <dgm:pt modelId="{D9933DE2-BF6F-474D-BD33-47729063D704}" type="pres">
      <dgm:prSet presAssocID="{7CBC9AE4-0B7C-4226-A261-AD903B9F798A}" presName="spacing" presStyleCnt="0"/>
      <dgm:spPr/>
    </dgm:pt>
    <dgm:pt modelId="{326F6FBF-AE5F-437E-96F8-EE291409B216}" type="pres">
      <dgm:prSet presAssocID="{D037CA54-0BEB-49A9-9CC0-DA0C4C94315C}" presName="composite" presStyleCnt="0"/>
      <dgm:spPr/>
    </dgm:pt>
    <dgm:pt modelId="{D48DCE5A-588B-4F84-9B86-A5F5B0CC7072}" type="pres">
      <dgm:prSet presAssocID="{D037CA54-0BEB-49A9-9CC0-DA0C4C94315C}" presName="imgShp" presStyleLbl="fgImgPlace1" presStyleIdx="4" presStyleCnt="5"/>
      <dgm:spPr>
        <a:blipFill rotWithShape="1">
          <a:blip xmlns:r="http://schemas.openxmlformats.org/officeDocument/2006/relationships" r:embed="rId5"/>
          <a:srcRect/>
          <a:stretch>
            <a:fillRect l="-8000" r="-8000"/>
          </a:stretch>
        </a:blipFill>
      </dgm:spPr>
    </dgm:pt>
    <dgm:pt modelId="{FCC36266-4599-4CE1-B5A1-A6B82C8394B1}" type="pres">
      <dgm:prSet presAssocID="{D037CA54-0BEB-49A9-9CC0-DA0C4C94315C}" presName="txShp" presStyleLbl="node1" presStyleIdx="4" presStyleCnt="5">
        <dgm:presLayoutVars>
          <dgm:bulletEnabled val="1"/>
        </dgm:presLayoutVars>
      </dgm:prSet>
      <dgm:spPr/>
    </dgm:pt>
  </dgm:ptLst>
  <dgm:cxnLst>
    <dgm:cxn modelId="{FB16A000-9EAD-4A3F-800E-0EAFD795851E}" srcId="{9512B57D-E94B-41BF-A1D0-8E0D9CA20BDB}" destId="{D037CA54-0BEB-49A9-9CC0-DA0C4C94315C}" srcOrd="4" destOrd="0" parTransId="{B2FBAD99-C427-4F3E-8162-1EC5767F27D7}" sibTransId="{AC96073D-DB6B-4EA5-A7C5-005D5FC47DE9}"/>
    <dgm:cxn modelId="{DA3E790E-2ACE-4FBF-A072-1D284A588F15}" type="presOf" srcId="{9512B57D-E94B-41BF-A1D0-8E0D9CA20BDB}" destId="{7BE1C7E4-C100-46C6-B9BD-A3DBE8C80A9E}" srcOrd="0" destOrd="0" presId="urn:microsoft.com/office/officeart/2005/8/layout/vList3"/>
    <dgm:cxn modelId="{3681AE2A-3C19-4DA8-890D-40EA447AEE75}" srcId="{9512B57D-E94B-41BF-A1D0-8E0D9CA20BDB}" destId="{AFE15741-F2C0-4029-896E-70BCC0057A67}" srcOrd="2" destOrd="0" parTransId="{843B5EB8-FAF7-4A68-8FBB-7E60DFB25AEB}" sibTransId="{47FC109C-2F69-47FA-9945-B47271D0EBEC}"/>
    <dgm:cxn modelId="{10DBA671-4E82-46FD-929C-EB61B898A5DE}" srcId="{9512B57D-E94B-41BF-A1D0-8E0D9CA20BDB}" destId="{CF1495C6-0E1C-4FFC-8E05-69D7AF0C3090}" srcOrd="3" destOrd="0" parTransId="{4DE8EB1B-DB71-45F4-A34C-FF6D905183C6}" sibTransId="{7CBC9AE4-0B7C-4226-A261-AD903B9F798A}"/>
    <dgm:cxn modelId="{29E0BF84-F077-458A-9C49-BBA7C6F9F264}" type="presOf" srcId="{AE60A85E-56B9-44C4-B992-95B88B352BA3}" destId="{B7CFA994-27EC-49EE-82B6-BC1994A4E5A2}" srcOrd="0" destOrd="0" presId="urn:microsoft.com/office/officeart/2005/8/layout/vList3"/>
    <dgm:cxn modelId="{06261A9B-10A1-4541-A25B-1C64D43AC2EB}" type="presOf" srcId="{D037CA54-0BEB-49A9-9CC0-DA0C4C94315C}" destId="{FCC36266-4599-4CE1-B5A1-A6B82C8394B1}" srcOrd="0" destOrd="0" presId="urn:microsoft.com/office/officeart/2005/8/layout/vList3"/>
    <dgm:cxn modelId="{95B5C69C-3F13-49BD-A4D0-513042980F40}" type="presOf" srcId="{CF1495C6-0E1C-4FFC-8E05-69D7AF0C3090}" destId="{F55484ED-C430-4AEA-8C1C-EF3920D850BD}" srcOrd="0" destOrd="0" presId="urn:microsoft.com/office/officeart/2005/8/layout/vList3"/>
    <dgm:cxn modelId="{B530D4A7-78CB-4C0F-8FDB-C28235EDBFF3}" srcId="{9512B57D-E94B-41BF-A1D0-8E0D9CA20BDB}" destId="{AE60A85E-56B9-44C4-B992-95B88B352BA3}" srcOrd="0" destOrd="0" parTransId="{25D731AD-B183-4784-8D9C-C16BC8879344}" sibTransId="{5A020182-436F-4C12-9A4A-6FE593D37912}"/>
    <dgm:cxn modelId="{049868AF-40EF-483A-A6B7-7B8017F23CAB}" type="presOf" srcId="{AFE15741-F2C0-4029-896E-70BCC0057A67}" destId="{CC6BB119-174B-407A-85ED-5A434A873B3E}" srcOrd="0" destOrd="0" presId="urn:microsoft.com/office/officeart/2005/8/layout/vList3"/>
    <dgm:cxn modelId="{24DA31B8-3FF3-4B99-9EA7-602210DA9315}" srcId="{9512B57D-E94B-41BF-A1D0-8E0D9CA20BDB}" destId="{F11C1BFB-519D-4209-A7CF-6FC3B70BE995}" srcOrd="1" destOrd="0" parTransId="{1A63829E-7598-49EF-A4AA-C9D94C105457}" sibTransId="{1D002DCA-A8F7-40D2-91A6-D262A375796C}"/>
    <dgm:cxn modelId="{E1B056E5-64B0-4F45-9264-F4BAB6A20DD8}" type="presOf" srcId="{F11C1BFB-519D-4209-A7CF-6FC3B70BE995}" destId="{405F1455-624B-4B10-B98B-DD15B28EAB7E}" srcOrd="0" destOrd="0" presId="urn:microsoft.com/office/officeart/2005/8/layout/vList3"/>
    <dgm:cxn modelId="{9FB7BBD7-C3AF-4DB1-9473-78CFBB949B70}" type="presParOf" srcId="{7BE1C7E4-C100-46C6-B9BD-A3DBE8C80A9E}" destId="{DFE72254-A042-4F0A-BFCE-BC3165C2D75A}" srcOrd="0" destOrd="0" presId="urn:microsoft.com/office/officeart/2005/8/layout/vList3"/>
    <dgm:cxn modelId="{CEB91A26-294E-49CE-A58F-9689A4170F14}" type="presParOf" srcId="{DFE72254-A042-4F0A-BFCE-BC3165C2D75A}" destId="{7936BBB9-C6E8-4841-BCB6-1E2C1CC1E0E2}" srcOrd="0" destOrd="0" presId="urn:microsoft.com/office/officeart/2005/8/layout/vList3"/>
    <dgm:cxn modelId="{0D370D2B-380B-4448-8985-74298543077F}" type="presParOf" srcId="{DFE72254-A042-4F0A-BFCE-BC3165C2D75A}" destId="{B7CFA994-27EC-49EE-82B6-BC1994A4E5A2}" srcOrd="1" destOrd="0" presId="urn:microsoft.com/office/officeart/2005/8/layout/vList3"/>
    <dgm:cxn modelId="{134285AE-A666-4CD2-AEAB-B8344E652FEA}" type="presParOf" srcId="{7BE1C7E4-C100-46C6-B9BD-A3DBE8C80A9E}" destId="{9939EC2F-1195-4236-904A-9638DD90A640}" srcOrd="1" destOrd="0" presId="urn:microsoft.com/office/officeart/2005/8/layout/vList3"/>
    <dgm:cxn modelId="{4B304853-386C-41AB-9EE6-76EAB0161524}" type="presParOf" srcId="{7BE1C7E4-C100-46C6-B9BD-A3DBE8C80A9E}" destId="{F21087A5-20CF-4F4D-A8F2-F272C45858FA}" srcOrd="2" destOrd="0" presId="urn:microsoft.com/office/officeart/2005/8/layout/vList3"/>
    <dgm:cxn modelId="{9BEF5923-D495-47A2-83AC-2288DD9E6C74}" type="presParOf" srcId="{F21087A5-20CF-4F4D-A8F2-F272C45858FA}" destId="{0D6487C5-486E-46BE-83CA-565B9E6BBD7B}" srcOrd="0" destOrd="0" presId="urn:microsoft.com/office/officeart/2005/8/layout/vList3"/>
    <dgm:cxn modelId="{6F8C44DA-7D5D-4CA0-84F1-64022C96778D}" type="presParOf" srcId="{F21087A5-20CF-4F4D-A8F2-F272C45858FA}" destId="{405F1455-624B-4B10-B98B-DD15B28EAB7E}" srcOrd="1" destOrd="0" presId="urn:microsoft.com/office/officeart/2005/8/layout/vList3"/>
    <dgm:cxn modelId="{73B0E633-E52A-4A36-8D74-4EB16ED1CD2F}" type="presParOf" srcId="{7BE1C7E4-C100-46C6-B9BD-A3DBE8C80A9E}" destId="{08B605F7-684C-4FFF-9CD5-0D44B895F10E}" srcOrd="3" destOrd="0" presId="urn:microsoft.com/office/officeart/2005/8/layout/vList3"/>
    <dgm:cxn modelId="{CDF5DE16-C3E0-40AA-92FA-638CA04BEDCC}" type="presParOf" srcId="{7BE1C7E4-C100-46C6-B9BD-A3DBE8C80A9E}" destId="{B99F8E92-1C52-4C93-995F-B9F1F4E959D3}" srcOrd="4" destOrd="0" presId="urn:microsoft.com/office/officeart/2005/8/layout/vList3"/>
    <dgm:cxn modelId="{5383C95F-4BC4-41EB-B740-9D08A93B4632}" type="presParOf" srcId="{B99F8E92-1C52-4C93-995F-B9F1F4E959D3}" destId="{B2080A57-C029-41B5-AF7E-23D32BA3A882}" srcOrd="0" destOrd="0" presId="urn:microsoft.com/office/officeart/2005/8/layout/vList3"/>
    <dgm:cxn modelId="{49B79475-243E-44E3-AD82-5515C4036125}" type="presParOf" srcId="{B99F8E92-1C52-4C93-995F-B9F1F4E959D3}" destId="{CC6BB119-174B-407A-85ED-5A434A873B3E}" srcOrd="1" destOrd="0" presId="urn:microsoft.com/office/officeart/2005/8/layout/vList3"/>
    <dgm:cxn modelId="{5AABC460-FE67-4E3D-8D43-7C16136CCEE5}" type="presParOf" srcId="{7BE1C7E4-C100-46C6-B9BD-A3DBE8C80A9E}" destId="{FA084C2C-1D90-424B-A6EE-233501FD9517}" srcOrd="5" destOrd="0" presId="urn:microsoft.com/office/officeart/2005/8/layout/vList3"/>
    <dgm:cxn modelId="{E195FD24-9D8D-48D3-BB51-6180F46CDA66}" type="presParOf" srcId="{7BE1C7E4-C100-46C6-B9BD-A3DBE8C80A9E}" destId="{8F801A02-8CEF-47C9-ABA5-DAD7A5903B10}" srcOrd="6" destOrd="0" presId="urn:microsoft.com/office/officeart/2005/8/layout/vList3"/>
    <dgm:cxn modelId="{CF3B73C7-F4CD-49E5-ACDA-449302792265}" type="presParOf" srcId="{8F801A02-8CEF-47C9-ABA5-DAD7A5903B10}" destId="{09416737-6608-466B-80A2-37E2A0944E56}" srcOrd="0" destOrd="0" presId="urn:microsoft.com/office/officeart/2005/8/layout/vList3"/>
    <dgm:cxn modelId="{43A6E002-0EDD-4F56-8AC4-4DD4828AFB07}" type="presParOf" srcId="{8F801A02-8CEF-47C9-ABA5-DAD7A5903B10}" destId="{F55484ED-C430-4AEA-8C1C-EF3920D850BD}" srcOrd="1" destOrd="0" presId="urn:microsoft.com/office/officeart/2005/8/layout/vList3"/>
    <dgm:cxn modelId="{4EA12585-1CB3-4E7E-A365-CF46CFD24372}" type="presParOf" srcId="{7BE1C7E4-C100-46C6-B9BD-A3DBE8C80A9E}" destId="{D9933DE2-BF6F-474D-BD33-47729063D704}" srcOrd="7" destOrd="0" presId="urn:microsoft.com/office/officeart/2005/8/layout/vList3"/>
    <dgm:cxn modelId="{17504116-CF41-410C-A167-626839281D0B}" type="presParOf" srcId="{7BE1C7E4-C100-46C6-B9BD-A3DBE8C80A9E}" destId="{326F6FBF-AE5F-437E-96F8-EE291409B216}" srcOrd="8" destOrd="0" presId="urn:microsoft.com/office/officeart/2005/8/layout/vList3"/>
    <dgm:cxn modelId="{954DEE8A-6EF2-47F1-A87C-D4103DEBF520}" type="presParOf" srcId="{326F6FBF-AE5F-437E-96F8-EE291409B216}" destId="{D48DCE5A-588B-4F84-9B86-A5F5B0CC7072}" srcOrd="0" destOrd="0" presId="urn:microsoft.com/office/officeart/2005/8/layout/vList3"/>
    <dgm:cxn modelId="{40994FF7-039F-4AC7-959C-16BA5950C579}" type="presParOf" srcId="{326F6FBF-AE5F-437E-96F8-EE291409B216}" destId="{FCC36266-4599-4CE1-B5A1-A6B82C8394B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723756-90F3-4AC2-843B-171FCE7CCB20}" type="doc">
      <dgm:prSet loTypeId="urn:microsoft.com/office/officeart/2008/layout/LinedList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90D3EC1-CDEC-49D2-AE43-A6FB0041E0A9}">
      <dgm:prSet/>
      <dgm:spPr/>
      <dgm:t>
        <a:bodyPr/>
        <a:lstStyle/>
        <a:p>
          <a:r>
            <a:rPr lang="en-IN" dirty="0"/>
            <a:t>Sentimental Analysis on YouTube Comments helps the Content creator to grow faster.</a:t>
          </a:r>
          <a:endParaRPr lang="en-US" dirty="0"/>
        </a:p>
      </dgm:t>
    </dgm:pt>
    <dgm:pt modelId="{99C19FE3-1B82-4A31-AEF9-4907B2D23A10}" type="parTrans" cxnId="{349BB967-1BE9-48CE-BD5C-E1B873E0FF53}">
      <dgm:prSet/>
      <dgm:spPr/>
      <dgm:t>
        <a:bodyPr/>
        <a:lstStyle/>
        <a:p>
          <a:endParaRPr lang="en-US"/>
        </a:p>
      </dgm:t>
    </dgm:pt>
    <dgm:pt modelId="{390C73FC-F918-4FCF-8A90-FDAA8D447EBC}" type="sibTrans" cxnId="{349BB967-1BE9-48CE-BD5C-E1B873E0FF53}">
      <dgm:prSet/>
      <dgm:spPr/>
      <dgm:t>
        <a:bodyPr/>
        <a:lstStyle/>
        <a:p>
          <a:endParaRPr lang="en-US"/>
        </a:p>
      </dgm:t>
    </dgm:pt>
    <dgm:pt modelId="{A3699984-EA5A-4815-A255-90FB47E98ECF}">
      <dgm:prSet/>
      <dgm:spPr/>
      <dgm:t>
        <a:bodyPr/>
        <a:lstStyle/>
        <a:p>
          <a:r>
            <a:rPr lang="en-IN" dirty="0"/>
            <a:t>Makes the YouTube community peaceful.</a:t>
          </a:r>
          <a:endParaRPr lang="en-US" dirty="0"/>
        </a:p>
      </dgm:t>
    </dgm:pt>
    <dgm:pt modelId="{79B89F41-236C-43BE-8A51-E5D8F8182E53}" type="parTrans" cxnId="{0F070C49-A551-49F6-BD31-9023DE6989D2}">
      <dgm:prSet/>
      <dgm:spPr/>
      <dgm:t>
        <a:bodyPr/>
        <a:lstStyle/>
        <a:p>
          <a:endParaRPr lang="en-US"/>
        </a:p>
      </dgm:t>
    </dgm:pt>
    <dgm:pt modelId="{D7D25F43-8CC0-42AA-A28A-BA0CFE08C765}" type="sibTrans" cxnId="{0F070C49-A551-49F6-BD31-9023DE6989D2}">
      <dgm:prSet/>
      <dgm:spPr/>
      <dgm:t>
        <a:bodyPr/>
        <a:lstStyle/>
        <a:p>
          <a:endParaRPr lang="en-US"/>
        </a:p>
      </dgm:t>
    </dgm:pt>
    <dgm:pt modelId="{A4B06152-F104-4C74-9F08-7B47854E35AE}">
      <dgm:prSet/>
      <dgm:spPr/>
      <dgm:t>
        <a:bodyPr/>
        <a:lstStyle/>
        <a:p>
          <a:r>
            <a:rPr lang="en-IN" dirty="0"/>
            <a:t>Encourages Creators to produce content on Audience interest.</a:t>
          </a:r>
          <a:endParaRPr lang="en-US" dirty="0"/>
        </a:p>
      </dgm:t>
    </dgm:pt>
    <dgm:pt modelId="{CA4F988A-DD5D-40C4-BDCF-DE00616722C9}" type="parTrans" cxnId="{4F742884-6808-4FD1-B06C-51A6AEA64C7A}">
      <dgm:prSet/>
      <dgm:spPr/>
      <dgm:t>
        <a:bodyPr/>
        <a:lstStyle/>
        <a:p>
          <a:endParaRPr lang="en-US"/>
        </a:p>
      </dgm:t>
    </dgm:pt>
    <dgm:pt modelId="{A837F6B1-28A0-4B17-A8A5-0F921B14F25B}" type="sibTrans" cxnId="{4F742884-6808-4FD1-B06C-51A6AEA64C7A}">
      <dgm:prSet/>
      <dgm:spPr/>
      <dgm:t>
        <a:bodyPr/>
        <a:lstStyle/>
        <a:p>
          <a:endParaRPr lang="en-US"/>
        </a:p>
      </dgm:t>
    </dgm:pt>
    <dgm:pt modelId="{45EB3708-415D-4117-A766-CF0597953156}">
      <dgm:prSet/>
      <dgm:spPr/>
      <dgm:t>
        <a:bodyPr/>
        <a:lstStyle/>
        <a:p>
          <a:r>
            <a:rPr lang="en-US" dirty="0"/>
            <a:t>Additionally our system provides the extra feature to download the report in pdf format.</a:t>
          </a:r>
        </a:p>
      </dgm:t>
    </dgm:pt>
    <dgm:pt modelId="{A89240E9-1D8B-4D89-9601-30B296934907}" type="parTrans" cxnId="{3225EAF6-4F81-4609-8998-DF43C5EBB415}">
      <dgm:prSet/>
      <dgm:spPr/>
      <dgm:t>
        <a:bodyPr/>
        <a:lstStyle/>
        <a:p>
          <a:endParaRPr lang="en-US"/>
        </a:p>
      </dgm:t>
    </dgm:pt>
    <dgm:pt modelId="{502C7E62-A67B-446B-9793-D8A70F5BBEC8}" type="sibTrans" cxnId="{3225EAF6-4F81-4609-8998-DF43C5EBB415}">
      <dgm:prSet/>
      <dgm:spPr/>
      <dgm:t>
        <a:bodyPr/>
        <a:lstStyle/>
        <a:p>
          <a:endParaRPr lang="en-US"/>
        </a:p>
      </dgm:t>
    </dgm:pt>
    <dgm:pt modelId="{219BE653-7D50-4F26-9BD6-22AEF9FBD822}" type="pres">
      <dgm:prSet presAssocID="{CC723756-90F3-4AC2-843B-171FCE7CCB20}" presName="vert0" presStyleCnt="0">
        <dgm:presLayoutVars>
          <dgm:dir/>
          <dgm:animOne val="branch"/>
          <dgm:animLvl val="lvl"/>
        </dgm:presLayoutVars>
      </dgm:prSet>
      <dgm:spPr/>
    </dgm:pt>
    <dgm:pt modelId="{BD925C6E-C02C-46D9-9511-8E46C159A5C8}" type="pres">
      <dgm:prSet presAssocID="{F90D3EC1-CDEC-49D2-AE43-A6FB0041E0A9}" presName="thickLine" presStyleLbl="alignNode1" presStyleIdx="0" presStyleCnt="4"/>
      <dgm:spPr/>
    </dgm:pt>
    <dgm:pt modelId="{10C1B95F-460A-4577-B4FE-EE6AD57940D0}" type="pres">
      <dgm:prSet presAssocID="{F90D3EC1-CDEC-49D2-AE43-A6FB0041E0A9}" presName="horz1" presStyleCnt="0"/>
      <dgm:spPr/>
    </dgm:pt>
    <dgm:pt modelId="{E91A651E-E7E3-433D-987B-CEA284977484}" type="pres">
      <dgm:prSet presAssocID="{F90D3EC1-CDEC-49D2-AE43-A6FB0041E0A9}" presName="tx1" presStyleLbl="revTx" presStyleIdx="0" presStyleCnt="4"/>
      <dgm:spPr/>
    </dgm:pt>
    <dgm:pt modelId="{2C5EA426-1233-4C56-8600-0648FEB436E8}" type="pres">
      <dgm:prSet presAssocID="{F90D3EC1-CDEC-49D2-AE43-A6FB0041E0A9}" presName="vert1" presStyleCnt="0"/>
      <dgm:spPr/>
    </dgm:pt>
    <dgm:pt modelId="{8B43B8D2-A75A-4EEF-B9C3-654B6464E8FE}" type="pres">
      <dgm:prSet presAssocID="{A3699984-EA5A-4815-A255-90FB47E98ECF}" presName="thickLine" presStyleLbl="alignNode1" presStyleIdx="1" presStyleCnt="4"/>
      <dgm:spPr/>
    </dgm:pt>
    <dgm:pt modelId="{3BF9E629-633E-4AA4-A91A-12B18D627188}" type="pres">
      <dgm:prSet presAssocID="{A3699984-EA5A-4815-A255-90FB47E98ECF}" presName="horz1" presStyleCnt="0"/>
      <dgm:spPr/>
    </dgm:pt>
    <dgm:pt modelId="{7AFB3032-4A52-42EC-88FE-77B4FC8207DC}" type="pres">
      <dgm:prSet presAssocID="{A3699984-EA5A-4815-A255-90FB47E98ECF}" presName="tx1" presStyleLbl="revTx" presStyleIdx="1" presStyleCnt="4"/>
      <dgm:spPr/>
    </dgm:pt>
    <dgm:pt modelId="{346D7457-286A-4A27-9009-D66AB27B3132}" type="pres">
      <dgm:prSet presAssocID="{A3699984-EA5A-4815-A255-90FB47E98ECF}" presName="vert1" presStyleCnt="0"/>
      <dgm:spPr/>
    </dgm:pt>
    <dgm:pt modelId="{4011EF06-3957-421C-BE5C-352F2EFF3F56}" type="pres">
      <dgm:prSet presAssocID="{A4B06152-F104-4C74-9F08-7B47854E35AE}" presName="thickLine" presStyleLbl="alignNode1" presStyleIdx="2" presStyleCnt="4"/>
      <dgm:spPr/>
    </dgm:pt>
    <dgm:pt modelId="{BB5AFA1D-9531-4E45-94EE-758BD96E1080}" type="pres">
      <dgm:prSet presAssocID="{A4B06152-F104-4C74-9F08-7B47854E35AE}" presName="horz1" presStyleCnt="0"/>
      <dgm:spPr/>
    </dgm:pt>
    <dgm:pt modelId="{005784DD-589D-4AAA-8B00-E32CA5C331C3}" type="pres">
      <dgm:prSet presAssocID="{A4B06152-F104-4C74-9F08-7B47854E35AE}" presName="tx1" presStyleLbl="revTx" presStyleIdx="2" presStyleCnt="4"/>
      <dgm:spPr/>
    </dgm:pt>
    <dgm:pt modelId="{ABE1629D-2888-49B8-9E96-C436E202E1E1}" type="pres">
      <dgm:prSet presAssocID="{A4B06152-F104-4C74-9F08-7B47854E35AE}" presName="vert1" presStyleCnt="0"/>
      <dgm:spPr/>
    </dgm:pt>
    <dgm:pt modelId="{291F7389-5B3D-41C9-AFA4-E7025E9A95AD}" type="pres">
      <dgm:prSet presAssocID="{45EB3708-415D-4117-A766-CF0597953156}" presName="thickLine" presStyleLbl="alignNode1" presStyleIdx="3" presStyleCnt="4"/>
      <dgm:spPr/>
    </dgm:pt>
    <dgm:pt modelId="{CDC46D14-916C-46D4-B41D-D154B4D7ACD7}" type="pres">
      <dgm:prSet presAssocID="{45EB3708-415D-4117-A766-CF0597953156}" presName="horz1" presStyleCnt="0"/>
      <dgm:spPr/>
    </dgm:pt>
    <dgm:pt modelId="{11B4AE5A-00F5-4A85-8A15-AF555EBA43AE}" type="pres">
      <dgm:prSet presAssocID="{45EB3708-415D-4117-A766-CF0597953156}" presName="tx1" presStyleLbl="revTx" presStyleIdx="3" presStyleCnt="4"/>
      <dgm:spPr/>
    </dgm:pt>
    <dgm:pt modelId="{91CB184D-01C9-4D3F-A53D-C826C62F0BED}" type="pres">
      <dgm:prSet presAssocID="{45EB3708-415D-4117-A766-CF0597953156}" presName="vert1" presStyleCnt="0"/>
      <dgm:spPr/>
    </dgm:pt>
  </dgm:ptLst>
  <dgm:cxnLst>
    <dgm:cxn modelId="{BFF21708-A296-4111-ADF6-FF41015AC379}" type="presOf" srcId="{A3699984-EA5A-4815-A255-90FB47E98ECF}" destId="{7AFB3032-4A52-42EC-88FE-77B4FC8207DC}" srcOrd="0" destOrd="0" presId="urn:microsoft.com/office/officeart/2008/layout/LinedList"/>
    <dgm:cxn modelId="{8FA39E34-BBED-4BE5-8617-910DB3FC21EF}" type="presOf" srcId="{CC723756-90F3-4AC2-843B-171FCE7CCB20}" destId="{219BE653-7D50-4F26-9BD6-22AEF9FBD822}" srcOrd="0" destOrd="0" presId="urn:microsoft.com/office/officeart/2008/layout/LinedList"/>
    <dgm:cxn modelId="{A702BE39-139D-4A76-8ADE-168EECD2E078}" type="presOf" srcId="{F90D3EC1-CDEC-49D2-AE43-A6FB0041E0A9}" destId="{E91A651E-E7E3-433D-987B-CEA284977484}" srcOrd="0" destOrd="0" presId="urn:microsoft.com/office/officeart/2008/layout/LinedList"/>
    <dgm:cxn modelId="{349BB967-1BE9-48CE-BD5C-E1B873E0FF53}" srcId="{CC723756-90F3-4AC2-843B-171FCE7CCB20}" destId="{F90D3EC1-CDEC-49D2-AE43-A6FB0041E0A9}" srcOrd="0" destOrd="0" parTransId="{99C19FE3-1B82-4A31-AEF9-4907B2D23A10}" sibTransId="{390C73FC-F918-4FCF-8A90-FDAA8D447EBC}"/>
    <dgm:cxn modelId="{0F070C49-A551-49F6-BD31-9023DE6989D2}" srcId="{CC723756-90F3-4AC2-843B-171FCE7CCB20}" destId="{A3699984-EA5A-4815-A255-90FB47E98ECF}" srcOrd="1" destOrd="0" parTransId="{79B89F41-236C-43BE-8A51-E5D8F8182E53}" sibTransId="{D7D25F43-8CC0-42AA-A28A-BA0CFE08C765}"/>
    <dgm:cxn modelId="{4F742884-6808-4FD1-B06C-51A6AEA64C7A}" srcId="{CC723756-90F3-4AC2-843B-171FCE7CCB20}" destId="{A4B06152-F104-4C74-9F08-7B47854E35AE}" srcOrd="2" destOrd="0" parTransId="{CA4F988A-DD5D-40C4-BDCF-DE00616722C9}" sibTransId="{A837F6B1-28A0-4B17-A8A5-0F921B14F25B}"/>
    <dgm:cxn modelId="{45E8CD9C-226D-4F31-B1BC-D8E86BEBE0CF}" type="presOf" srcId="{A4B06152-F104-4C74-9F08-7B47854E35AE}" destId="{005784DD-589D-4AAA-8B00-E32CA5C331C3}" srcOrd="0" destOrd="0" presId="urn:microsoft.com/office/officeart/2008/layout/LinedList"/>
    <dgm:cxn modelId="{6F8B3CE8-AEE3-4225-9CD3-30E62BF54966}" type="presOf" srcId="{45EB3708-415D-4117-A766-CF0597953156}" destId="{11B4AE5A-00F5-4A85-8A15-AF555EBA43AE}" srcOrd="0" destOrd="0" presId="urn:microsoft.com/office/officeart/2008/layout/LinedList"/>
    <dgm:cxn modelId="{3225EAF6-4F81-4609-8998-DF43C5EBB415}" srcId="{CC723756-90F3-4AC2-843B-171FCE7CCB20}" destId="{45EB3708-415D-4117-A766-CF0597953156}" srcOrd="3" destOrd="0" parTransId="{A89240E9-1D8B-4D89-9601-30B296934907}" sibTransId="{502C7E62-A67B-446B-9793-D8A70F5BBEC8}"/>
    <dgm:cxn modelId="{6149D511-300B-4A50-B65C-427F62BD4BFD}" type="presParOf" srcId="{219BE653-7D50-4F26-9BD6-22AEF9FBD822}" destId="{BD925C6E-C02C-46D9-9511-8E46C159A5C8}" srcOrd="0" destOrd="0" presId="urn:microsoft.com/office/officeart/2008/layout/LinedList"/>
    <dgm:cxn modelId="{32298B33-3725-4413-9EC3-0B1B29137570}" type="presParOf" srcId="{219BE653-7D50-4F26-9BD6-22AEF9FBD822}" destId="{10C1B95F-460A-4577-B4FE-EE6AD57940D0}" srcOrd="1" destOrd="0" presId="urn:microsoft.com/office/officeart/2008/layout/LinedList"/>
    <dgm:cxn modelId="{77C15507-B9EC-4FC1-9294-9848397241FF}" type="presParOf" srcId="{10C1B95F-460A-4577-B4FE-EE6AD57940D0}" destId="{E91A651E-E7E3-433D-987B-CEA284977484}" srcOrd="0" destOrd="0" presId="urn:microsoft.com/office/officeart/2008/layout/LinedList"/>
    <dgm:cxn modelId="{938E28D6-0525-42BD-A769-7B0833170E22}" type="presParOf" srcId="{10C1B95F-460A-4577-B4FE-EE6AD57940D0}" destId="{2C5EA426-1233-4C56-8600-0648FEB436E8}" srcOrd="1" destOrd="0" presId="urn:microsoft.com/office/officeart/2008/layout/LinedList"/>
    <dgm:cxn modelId="{9AB16234-98C4-47C3-88E4-97B05EAA0F07}" type="presParOf" srcId="{219BE653-7D50-4F26-9BD6-22AEF9FBD822}" destId="{8B43B8D2-A75A-4EEF-B9C3-654B6464E8FE}" srcOrd="2" destOrd="0" presId="urn:microsoft.com/office/officeart/2008/layout/LinedList"/>
    <dgm:cxn modelId="{59D09570-DC53-4208-8D2B-8393FD18CD94}" type="presParOf" srcId="{219BE653-7D50-4F26-9BD6-22AEF9FBD822}" destId="{3BF9E629-633E-4AA4-A91A-12B18D627188}" srcOrd="3" destOrd="0" presId="urn:microsoft.com/office/officeart/2008/layout/LinedList"/>
    <dgm:cxn modelId="{0DB2CA05-D65D-4D5C-A1A3-71049E934B38}" type="presParOf" srcId="{3BF9E629-633E-4AA4-A91A-12B18D627188}" destId="{7AFB3032-4A52-42EC-88FE-77B4FC8207DC}" srcOrd="0" destOrd="0" presId="urn:microsoft.com/office/officeart/2008/layout/LinedList"/>
    <dgm:cxn modelId="{C6F590B1-9B7D-4DF1-9631-82FA32816860}" type="presParOf" srcId="{3BF9E629-633E-4AA4-A91A-12B18D627188}" destId="{346D7457-286A-4A27-9009-D66AB27B3132}" srcOrd="1" destOrd="0" presId="urn:microsoft.com/office/officeart/2008/layout/LinedList"/>
    <dgm:cxn modelId="{468F8CD0-162A-40CC-B2E5-16CDE9F14CE2}" type="presParOf" srcId="{219BE653-7D50-4F26-9BD6-22AEF9FBD822}" destId="{4011EF06-3957-421C-BE5C-352F2EFF3F56}" srcOrd="4" destOrd="0" presId="urn:microsoft.com/office/officeart/2008/layout/LinedList"/>
    <dgm:cxn modelId="{9A9AC637-41CC-48F6-8EFC-288A3C90D965}" type="presParOf" srcId="{219BE653-7D50-4F26-9BD6-22AEF9FBD822}" destId="{BB5AFA1D-9531-4E45-94EE-758BD96E1080}" srcOrd="5" destOrd="0" presId="urn:microsoft.com/office/officeart/2008/layout/LinedList"/>
    <dgm:cxn modelId="{D5189F80-0E52-4F0D-8759-4B6BFE659A1C}" type="presParOf" srcId="{BB5AFA1D-9531-4E45-94EE-758BD96E1080}" destId="{005784DD-589D-4AAA-8B00-E32CA5C331C3}" srcOrd="0" destOrd="0" presId="urn:microsoft.com/office/officeart/2008/layout/LinedList"/>
    <dgm:cxn modelId="{B9773961-4052-4FA1-A0BB-4AB8A11BDFD9}" type="presParOf" srcId="{BB5AFA1D-9531-4E45-94EE-758BD96E1080}" destId="{ABE1629D-2888-49B8-9E96-C436E202E1E1}" srcOrd="1" destOrd="0" presId="urn:microsoft.com/office/officeart/2008/layout/LinedList"/>
    <dgm:cxn modelId="{E2A5A10B-A31C-4321-A417-DC79629A64EA}" type="presParOf" srcId="{219BE653-7D50-4F26-9BD6-22AEF9FBD822}" destId="{291F7389-5B3D-41C9-AFA4-E7025E9A95AD}" srcOrd="6" destOrd="0" presId="urn:microsoft.com/office/officeart/2008/layout/LinedList"/>
    <dgm:cxn modelId="{F264D21A-D422-4CC3-98E8-ACEF21387AE8}" type="presParOf" srcId="{219BE653-7D50-4F26-9BD6-22AEF9FBD822}" destId="{CDC46D14-916C-46D4-B41D-D154B4D7ACD7}" srcOrd="7" destOrd="0" presId="urn:microsoft.com/office/officeart/2008/layout/LinedList"/>
    <dgm:cxn modelId="{CE4136F9-9496-41A6-B1B3-55550CD90091}" type="presParOf" srcId="{CDC46D14-916C-46D4-B41D-D154B4D7ACD7}" destId="{11B4AE5A-00F5-4A85-8A15-AF555EBA43AE}" srcOrd="0" destOrd="0" presId="urn:microsoft.com/office/officeart/2008/layout/LinedList"/>
    <dgm:cxn modelId="{F2E4EE16-5BF2-4D46-98A3-5E1FA77C84E9}" type="presParOf" srcId="{CDC46D14-916C-46D4-B41D-D154B4D7ACD7}" destId="{91CB184D-01C9-4D3F-A53D-C826C62F0B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4A271-1F25-4A4D-8905-70B0BF06A3A7}">
      <dsp:nvSpPr>
        <dsp:cNvPr id="0" name=""/>
        <dsp:cNvSpPr/>
      </dsp:nvSpPr>
      <dsp:spPr>
        <a:xfrm>
          <a:off x="0" y="0"/>
          <a:ext cx="5493186" cy="455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Abstract</a:t>
          </a:r>
        </a:p>
      </dsp:txBody>
      <dsp:txXfrm>
        <a:off x="22246" y="22246"/>
        <a:ext cx="5448694" cy="411223"/>
      </dsp:txXfrm>
    </dsp:sp>
    <dsp:sp modelId="{FA0DF361-6C25-4ADD-8DA1-45766F379227}">
      <dsp:nvSpPr>
        <dsp:cNvPr id="0" name=""/>
        <dsp:cNvSpPr/>
      </dsp:nvSpPr>
      <dsp:spPr>
        <a:xfrm>
          <a:off x="0" y="548758"/>
          <a:ext cx="5493186" cy="455715"/>
        </a:xfrm>
        <a:prstGeom prst="roundRect">
          <a:avLst/>
        </a:prstGeom>
        <a:gradFill rotWithShape="0">
          <a:gsLst>
            <a:gs pos="0">
              <a:schemeClr val="accent2">
                <a:hueOff val="-181920"/>
                <a:satOff val="-10491"/>
                <a:lumOff val="107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81920"/>
                <a:satOff val="-10491"/>
                <a:lumOff val="107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81920"/>
                <a:satOff val="-10491"/>
                <a:lumOff val="107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</a:t>
          </a:r>
        </a:p>
      </dsp:txBody>
      <dsp:txXfrm>
        <a:off x="22246" y="571004"/>
        <a:ext cx="5448694" cy="411223"/>
      </dsp:txXfrm>
    </dsp:sp>
    <dsp:sp modelId="{B168F9E0-8F0B-4287-BDD2-639330E441C9}">
      <dsp:nvSpPr>
        <dsp:cNvPr id="0" name=""/>
        <dsp:cNvSpPr/>
      </dsp:nvSpPr>
      <dsp:spPr>
        <a:xfrm>
          <a:off x="0" y="1091427"/>
          <a:ext cx="5493186" cy="455715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Existing system</a:t>
          </a:r>
        </a:p>
      </dsp:txBody>
      <dsp:txXfrm>
        <a:off x="22246" y="1113673"/>
        <a:ext cx="5448694" cy="411223"/>
      </dsp:txXfrm>
    </dsp:sp>
    <dsp:sp modelId="{F591F94A-C33F-40E3-AA4C-9FFCC1CDAA70}">
      <dsp:nvSpPr>
        <dsp:cNvPr id="0" name=""/>
        <dsp:cNvSpPr/>
      </dsp:nvSpPr>
      <dsp:spPr>
        <a:xfrm>
          <a:off x="0" y="1601862"/>
          <a:ext cx="5493186" cy="455715"/>
        </a:xfrm>
        <a:prstGeom prst="roundRect">
          <a:avLst/>
        </a:prstGeom>
        <a:gradFill rotWithShape="0">
          <a:gsLst>
            <a:gs pos="0">
              <a:schemeClr val="accent2">
                <a:hueOff val="-545761"/>
                <a:satOff val="-31473"/>
                <a:lumOff val="32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545761"/>
                <a:satOff val="-31473"/>
                <a:lumOff val="32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545761"/>
                <a:satOff val="-31473"/>
                <a:lumOff val="32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Proposed System</a:t>
          </a:r>
        </a:p>
      </dsp:txBody>
      <dsp:txXfrm>
        <a:off x="22246" y="1624108"/>
        <a:ext cx="5448694" cy="411223"/>
      </dsp:txXfrm>
    </dsp:sp>
    <dsp:sp modelId="{6CEC4596-1CA9-4E86-AEB5-11C35D8048BF}">
      <dsp:nvSpPr>
        <dsp:cNvPr id="0" name=""/>
        <dsp:cNvSpPr/>
      </dsp:nvSpPr>
      <dsp:spPr>
        <a:xfrm>
          <a:off x="0" y="2112297"/>
          <a:ext cx="5493186" cy="455715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Requirement Specification</a:t>
          </a:r>
        </a:p>
      </dsp:txBody>
      <dsp:txXfrm>
        <a:off x="22246" y="2134543"/>
        <a:ext cx="5448694" cy="411223"/>
      </dsp:txXfrm>
    </dsp:sp>
    <dsp:sp modelId="{2C7E91B9-8652-4F6A-9AA3-6C54E62C749F}">
      <dsp:nvSpPr>
        <dsp:cNvPr id="0" name=""/>
        <dsp:cNvSpPr/>
      </dsp:nvSpPr>
      <dsp:spPr>
        <a:xfrm>
          <a:off x="0" y="2622732"/>
          <a:ext cx="5493186" cy="455715"/>
        </a:xfrm>
        <a:prstGeom prst="roundRect">
          <a:avLst/>
        </a:prstGeom>
        <a:gradFill rotWithShape="0">
          <a:gsLst>
            <a:gs pos="0">
              <a:schemeClr val="accent2">
                <a:hueOff val="-909602"/>
                <a:satOff val="-52455"/>
                <a:lumOff val="53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09602"/>
                <a:satOff val="-52455"/>
                <a:lumOff val="53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09602"/>
                <a:satOff val="-52455"/>
                <a:lumOff val="53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Design Architecture </a:t>
          </a:r>
        </a:p>
      </dsp:txBody>
      <dsp:txXfrm>
        <a:off x="22246" y="2644978"/>
        <a:ext cx="5448694" cy="411223"/>
      </dsp:txXfrm>
    </dsp:sp>
    <dsp:sp modelId="{3FBFFA48-63E2-4A88-A7BF-E748FDD0B6A0}">
      <dsp:nvSpPr>
        <dsp:cNvPr id="0" name=""/>
        <dsp:cNvSpPr/>
      </dsp:nvSpPr>
      <dsp:spPr>
        <a:xfrm>
          <a:off x="0" y="3133167"/>
          <a:ext cx="5493186" cy="455715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Modules</a:t>
          </a:r>
        </a:p>
      </dsp:txBody>
      <dsp:txXfrm>
        <a:off x="22246" y="3155413"/>
        <a:ext cx="5448694" cy="411223"/>
      </dsp:txXfrm>
    </dsp:sp>
    <dsp:sp modelId="{9B7D93F0-5F57-43E4-B9E8-3C440A8A11D3}">
      <dsp:nvSpPr>
        <dsp:cNvPr id="0" name=""/>
        <dsp:cNvSpPr/>
      </dsp:nvSpPr>
      <dsp:spPr>
        <a:xfrm>
          <a:off x="0" y="3643602"/>
          <a:ext cx="5493186" cy="455715"/>
        </a:xfrm>
        <a:prstGeom prst="roundRect">
          <a:avLst/>
        </a:prstGeom>
        <a:gradFill rotWithShape="0">
          <a:gsLst>
            <a:gs pos="0">
              <a:schemeClr val="accent2">
                <a:hueOff val="-1273443"/>
                <a:satOff val="-73437"/>
                <a:lumOff val="754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273443"/>
                <a:satOff val="-73437"/>
                <a:lumOff val="754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273443"/>
                <a:satOff val="-73437"/>
                <a:lumOff val="754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Result</a:t>
          </a:r>
        </a:p>
      </dsp:txBody>
      <dsp:txXfrm>
        <a:off x="22246" y="3665848"/>
        <a:ext cx="5448694" cy="411223"/>
      </dsp:txXfrm>
    </dsp:sp>
    <dsp:sp modelId="{15F64BF4-F465-45BB-BAE9-EABFE75A106D}">
      <dsp:nvSpPr>
        <dsp:cNvPr id="0" name=""/>
        <dsp:cNvSpPr/>
      </dsp:nvSpPr>
      <dsp:spPr>
        <a:xfrm>
          <a:off x="0" y="4154036"/>
          <a:ext cx="5493186" cy="45571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Conclusion</a:t>
          </a:r>
        </a:p>
      </dsp:txBody>
      <dsp:txXfrm>
        <a:off x="22246" y="4176282"/>
        <a:ext cx="5448694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5D099-39F6-4423-81F5-525A085FD5D8}">
      <dsp:nvSpPr>
        <dsp:cNvPr id="0" name=""/>
        <dsp:cNvSpPr/>
      </dsp:nvSpPr>
      <dsp:spPr>
        <a:xfrm>
          <a:off x="-4697273" y="-720057"/>
          <a:ext cx="5595098" cy="559509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1FCC96-C342-47B1-BA68-364151F90E46}">
      <dsp:nvSpPr>
        <dsp:cNvPr id="0" name=""/>
        <dsp:cNvSpPr/>
      </dsp:nvSpPr>
      <dsp:spPr>
        <a:xfrm>
          <a:off x="577426" y="415498"/>
          <a:ext cx="5179294" cy="830996"/>
        </a:xfrm>
        <a:prstGeom prst="rect">
          <a:avLst/>
        </a:prstGeom>
        <a:solidFill>
          <a:srgbClr val="FD97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960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</a:rPr>
            <a:t>Sentiment analysis, also known as opinion mining, used to determine the emotional tone behind a body of text.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577426" y="415498"/>
        <a:ext cx="5179294" cy="830996"/>
      </dsp:txXfrm>
    </dsp:sp>
    <dsp:sp modelId="{ACA14C5E-C9AD-481D-A4A1-1DB4AE428922}">
      <dsp:nvSpPr>
        <dsp:cNvPr id="0" name=""/>
        <dsp:cNvSpPr/>
      </dsp:nvSpPr>
      <dsp:spPr>
        <a:xfrm>
          <a:off x="102096" y="312454"/>
          <a:ext cx="1038746" cy="1038746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t="-4000" b="-4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CBEAA-5E66-4571-9308-3EEF1E9723A9}">
      <dsp:nvSpPr>
        <dsp:cNvPr id="0" name=""/>
        <dsp:cNvSpPr/>
      </dsp:nvSpPr>
      <dsp:spPr>
        <a:xfrm>
          <a:off x="879494" y="1661993"/>
          <a:ext cx="4877227" cy="830996"/>
        </a:xfrm>
        <a:prstGeom prst="rect">
          <a:avLst/>
        </a:prstGeom>
        <a:solidFill>
          <a:srgbClr val="FD97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960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chemeClr val="tx1"/>
              </a:solidFill>
            </a:rPr>
            <a:t>YouTube comments are a rich source of feedback for content creators, advertisers, and researchers.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879494" y="1661993"/>
        <a:ext cx="4877227" cy="830996"/>
      </dsp:txXfrm>
    </dsp:sp>
    <dsp:sp modelId="{3BA10103-CC85-41B0-9738-FFB0827026A2}">
      <dsp:nvSpPr>
        <dsp:cNvPr id="0" name=""/>
        <dsp:cNvSpPr/>
      </dsp:nvSpPr>
      <dsp:spPr>
        <a:xfrm>
          <a:off x="360578" y="1558118"/>
          <a:ext cx="1038746" cy="1038746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t="-2000" b="-2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B33130-D496-4976-AEBD-942FF92CA298}">
      <dsp:nvSpPr>
        <dsp:cNvPr id="0" name=""/>
        <dsp:cNvSpPr/>
      </dsp:nvSpPr>
      <dsp:spPr>
        <a:xfrm>
          <a:off x="577426" y="2908488"/>
          <a:ext cx="5179294" cy="830996"/>
        </a:xfrm>
        <a:prstGeom prst="rect">
          <a:avLst/>
        </a:prstGeom>
        <a:solidFill>
          <a:srgbClr val="FD979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960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 err="1">
              <a:solidFill>
                <a:schemeClr val="tx1"/>
              </a:solidFill>
            </a:rPr>
            <a:t>Analyzing</a:t>
          </a:r>
          <a:r>
            <a:rPr lang="en-IN" sz="1700" kern="1200" dirty="0">
              <a:solidFill>
                <a:schemeClr val="tx1"/>
              </a:solidFill>
            </a:rPr>
            <a:t> the sentiment of these comments can help identify trends, understand audience engagement.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577426" y="2908488"/>
        <a:ext cx="5179294" cy="830996"/>
      </dsp:txXfrm>
    </dsp:sp>
    <dsp:sp modelId="{C9F9C4CB-AE5D-467B-B351-3982ECD61C9F}">
      <dsp:nvSpPr>
        <dsp:cNvPr id="0" name=""/>
        <dsp:cNvSpPr/>
      </dsp:nvSpPr>
      <dsp:spPr>
        <a:xfrm>
          <a:off x="58053" y="2804614"/>
          <a:ext cx="1038746" cy="1038746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8AF74-85AC-4D4B-B4A5-5E07282AAA8B}">
      <dsp:nvSpPr>
        <dsp:cNvPr id="0" name=""/>
        <dsp:cNvSpPr/>
      </dsp:nvSpPr>
      <dsp:spPr>
        <a:xfrm>
          <a:off x="1058399" y="0"/>
          <a:ext cx="878824" cy="878824"/>
        </a:xfrm>
        <a:prstGeom prst="ellipse">
          <a:avLst/>
        </a:prstGeom>
        <a:gradFill flip="none" rotWithShape="0">
          <a:gsLst>
            <a:gs pos="0">
              <a:schemeClr val="accent3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3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3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8B8CFA4-D848-400C-A310-DA5DBE66AD08}">
      <dsp:nvSpPr>
        <dsp:cNvPr id="0" name=""/>
        <dsp:cNvSpPr/>
      </dsp:nvSpPr>
      <dsp:spPr>
        <a:xfrm>
          <a:off x="2624371" y="298"/>
          <a:ext cx="3563806" cy="878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Flask</a:t>
          </a:r>
        </a:p>
      </dsp:txBody>
      <dsp:txXfrm>
        <a:off x="2624371" y="298"/>
        <a:ext cx="3563806" cy="878824"/>
      </dsp:txXfrm>
    </dsp:sp>
    <dsp:sp modelId="{8A924010-79CB-425D-BF31-29266EDA82DE}">
      <dsp:nvSpPr>
        <dsp:cNvPr id="0" name=""/>
        <dsp:cNvSpPr/>
      </dsp:nvSpPr>
      <dsp:spPr>
        <a:xfrm>
          <a:off x="1702769" y="729625"/>
          <a:ext cx="878824" cy="878824"/>
        </a:xfrm>
        <a:prstGeom prst="ellipse">
          <a:avLst/>
        </a:prstGeom>
        <a:gradFill flip="none" rotWithShape="0">
          <a:gsLst>
            <a:gs pos="0">
              <a:schemeClr val="accent3">
                <a:hueOff val="677650"/>
                <a:satOff val="25000"/>
                <a:lumOff val="-3676"/>
                <a:shade val="30000"/>
                <a:satMod val="115000"/>
              </a:schemeClr>
            </a:gs>
            <a:gs pos="50000">
              <a:schemeClr val="accent3">
                <a:hueOff val="677650"/>
                <a:satOff val="25000"/>
                <a:lumOff val="-3676"/>
                <a:shade val="67500"/>
                <a:satMod val="115000"/>
              </a:schemeClr>
            </a:gs>
            <a:gs pos="100000">
              <a:schemeClr val="accent3">
                <a:hueOff val="677650"/>
                <a:satOff val="25000"/>
                <a:lumOff val="-3676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53BE5BB-EFD7-409E-A5FF-D52CF0833E75}">
      <dsp:nvSpPr>
        <dsp:cNvPr id="0" name=""/>
        <dsp:cNvSpPr/>
      </dsp:nvSpPr>
      <dsp:spPr>
        <a:xfrm>
          <a:off x="2834888" y="879122"/>
          <a:ext cx="3303434" cy="878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Vader Sentiment</a:t>
          </a:r>
        </a:p>
      </dsp:txBody>
      <dsp:txXfrm>
        <a:off x="2834888" y="879122"/>
        <a:ext cx="3303434" cy="878824"/>
      </dsp:txXfrm>
    </dsp:sp>
    <dsp:sp modelId="{9378E8D9-30AA-448C-99FD-8F4E39F9FF0F}">
      <dsp:nvSpPr>
        <dsp:cNvPr id="0" name=""/>
        <dsp:cNvSpPr/>
      </dsp:nvSpPr>
      <dsp:spPr>
        <a:xfrm>
          <a:off x="1965642" y="1692544"/>
          <a:ext cx="878824" cy="878824"/>
        </a:xfrm>
        <a:prstGeom prst="ellipse">
          <a:avLst/>
        </a:prstGeom>
        <a:gradFill flip="none" rotWithShape="0">
          <a:gsLst>
            <a:gs pos="0">
              <a:schemeClr val="accent3">
                <a:hueOff val="1355300"/>
                <a:satOff val="50000"/>
                <a:lumOff val="-7353"/>
                <a:shade val="30000"/>
                <a:satMod val="115000"/>
              </a:schemeClr>
            </a:gs>
            <a:gs pos="50000">
              <a:schemeClr val="accent3">
                <a:hueOff val="1355300"/>
                <a:satOff val="50000"/>
                <a:lumOff val="-7353"/>
                <a:shade val="67500"/>
                <a:satMod val="115000"/>
              </a:schemeClr>
            </a:gs>
            <a:gs pos="100000">
              <a:schemeClr val="accent3">
                <a:hueOff val="1355300"/>
                <a:satOff val="50000"/>
                <a:lumOff val="-7353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EED6A04-6403-48A9-BDF2-5274AC4964A1}">
      <dsp:nvSpPr>
        <dsp:cNvPr id="0" name=""/>
        <dsp:cNvSpPr/>
      </dsp:nvSpPr>
      <dsp:spPr>
        <a:xfrm>
          <a:off x="3090958" y="1720570"/>
          <a:ext cx="3746859" cy="878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Google </a:t>
          </a:r>
          <a:r>
            <a:rPr lang="en-US" sz="3600" kern="1200" dirty="0" err="1"/>
            <a:t>api</a:t>
          </a:r>
          <a:r>
            <a:rPr lang="en-US" sz="3600" kern="1200" dirty="0"/>
            <a:t> client</a:t>
          </a:r>
        </a:p>
      </dsp:txBody>
      <dsp:txXfrm>
        <a:off x="3090958" y="1720570"/>
        <a:ext cx="3746859" cy="878824"/>
      </dsp:txXfrm>
    </dsp:sp>
    <dsp:sp modelId="{FED186BE-2927-4FE2-A8ED-690D521F1703}">
      <dsp:nvSpPr>
        <dsp:cNvPr id="0" name=""/>
        <dsp:cNvSpPr/>
      </dsp:nvSpPr>
      <dsp:spPr>
        <a:xfrm>
          <a:off x="1766138" y="2646121"/>
          <a:ext cx="878824" cy="878824"/>
        </a:xfrm>
        <a:prstGeom prst="ellipse">
          <a:avLst/>
        </a:prstGeom>
        <a:gradFill flip="none" rotWithShape="0">
          <a:gsLst>
            <a:gs pos="0">
              <a:schemeClr val="accent3">
                <a:hueOff val="2032949"/>
                <a:satOff val="75000"/>
                <a:lumOff val="-11029"/>
                <a:shade val="30000"/>
                <a:satMod val="115000"/>
              </a:schemeClr>
            </a:gs>
            <a:gs pos="50000">
              <a:schemeClr val="accent3">
                <a:hueOff val="2032949"/>
                <a:satOff val="75000"/>
                <a:lumOff val="-11029"/>
                <a:shade val="67500"/>
                <a:satMod val="115000"/>
              </a:schemeClr>
            </a:gs>
            <a:gs pos="100000">
              <a:schemeClr val="accent3">
                <a:hueOff val="2032949"/>
                <a:satOff val="75000"/>
                <a:lumOff val="-11029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FBDA1C8-42BF-4B45-B9FF-9AC69486E2D7}">
      <dsp:nvSpPr>
        <dsp:cNvPr id="0" name=""/>
        <dsp:cNvSpPr/>
      </dsp:nvSpPr>
      <dsp:spPr>
        <a:xfrm>
          <a:off x="2968943" y="2636771"/>
          <a:ext cx="3124695" cy="878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Emoji</a:t>
          </a:r>
        </a:p>
      </dsp:txBody>
      <dsp:txXfrm>
        <a:off x="2968943" y="2636771"/>
        <a:ext cx="3124695" cy="878824"/>
      </dsp:txXfrm>
    </dsp:sp>
    <dsp:sp modelId="{466FCD4B-2DC1-4EF6-9A4A-9F0B82E9791A}">
      <dsp:nvSpPr>
        <dsp:cNvPr id="0" name=""/>
        <dsp:cNvSpPr/>
      </dsp:nvSpPr>
      <dsp:spPr>
        <a:xfrm>
          <a:off x="1138774" y="3459535"/>
          <a:ext cx="878824" cy="878824"/>
        </a:xfrm>
        <a:prstGeom prst="ellipse">
          <a:avLst/>
        </a:prstGeom>
        <a:gradFill flip="none" rotWithShape="0">
          <a:gsLst>
            <a:gs pos="0">
              <a:schemeClr val="accent3">
                <a:hueOff val="2710599"/>
                <a:satOff val="100000"/>
                <a:lumOff val="-14706"/>
                <a:shade val="30000"/>
                <a:satMod val="115000"/>
              </a:schemeClr>
            </a:gs>
            <a:gs pos="50000">
              <a:schemeClr val="accent3">
                <a:hueOff val="2710599"/>
                <a:satOff val="100000"/>
                <a:lumOff val="-14706"/>
                <a:shade val="67500"/>
                <a:satMod val="115000"/>
              </a:schemeClr>
            </a:gs>
            <a:gs pos="100000">
              <a:schemeClr val="accent3">
                <a:hueOff val="2710599"/>
                <a:satOff val="100000"/>
                <a:lumOff val="-14706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68158D2-59F0-4657-B397-65EC665EEDE9}">
      <dsp:nvSpPr>
        <dsp:cNvPr id="0" name=""/>
        <dsp:cNvSpPr/>
      </dsp:nvSpPr>
      <dsp:spPr>
        <a:xfrm>
          <a:off x="2460296" y="3515595"/>
          <a:ext cx="3802891" cy="878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Regular expression </a:t>
          </a:r>
        </a:p>
      </dsp:txBody>
      <dsp:txXfrm>
        <a:off x="2460296" y="3515595"/>
        <a:ext cx="3802891" cy="8788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F700BD-2BC6-42F9-95D7-F570C789F622}">
      <dsp:nvSpPr>
        <dsp:cNvPr id="0" name=""/>
        <dsp:cNvSpPr/>
      </dsp:nvSpPr>
      <dsp:spPr>
        <a:xfrm>
          <a:off x="1011084" y="619679"/>
          <a:ext cx="3033740" cy="1517891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C1447-97EE-48B7-945B-F071545C3DDD}">
      <dsp:nvSpPr>
        <dsp:cNvPr id="0" name=""/>
        <dsp:cNvSpPr/>
      </dsp:nvSpPr>
      <dsp:spPr>
        <a:xfrm>
          <a:off x="2189270" y="3975657"/>
          <a:ext cx="629763" cy="403048"/>
        </a:xfrm>
        <a:prstGeom prst="down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52FC9-FCBD-4C85-95EB-F3646625A1B2}">
      <dsp:nvSpPr>
        <dsp:cNvPr id="0" name=""/>
        <dsp:cNvSpPr/>
      </dsp:nvSpPr>
      <dsp:spPr>
        <a:xfrm>
          <a:off x="1007621" y="3851014"/>
          <a:ext cx="3022863" cy="755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007621" y="3851014"/>
        <a:ext cx="3022863" cy="755715"/>
      </dsp:txXfrm>
    </dsp:sp>
    <dsp:sp modelId="{3A5F6C91-02F4-4BEA-987C-DE9D18AE449D}">
      <dsp:nvSpPr>
        <dsp:cNvPr id="0" name=""/>
        <dsp:cNvSpPr/>
      </dsp:nvSpPr>
      <dsp:spPr>
        <a:xfrm>
          <a:off x="1983523" y="2276761"/>
          <a:ext cx="1005026" cy="106330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Google </a:t>
          </a:r>
          <a:r>
            <a:rPr lang="en-US" sz="1600" kern="1200" dirty="0" err="1"/>
            <a:t>api</a:t>
          </a:r>
          <a:r>
            <a:rPr lang="en-US" sz="1600" kern="1200" dirty="0"/>
            <a:t> client</a:t>
          </a:r>
        </a:p>
      </dsp:txBody>
      <dsp:txXfrm>
        <a:off x="2130706" y="2432478"/>
        <a:ext cx="710660" cy="751869"/>
      </dsp:txXfrm>
    </dsp:sp>
    <dsp:sp modelId="{CA5F1B64-DBF0-4C76-961C-10F7F6A12757}">
      <dsp:nvSpPr>
        <dsp:cNvPr id="0" name=""/>
        <dsp:cNvSpPr/>
      </dsp:nvSpPr>
      <dsp:spPr>
        <a:xfrm>
          <a:off x="1323573" y="1526656"/>
          <a:ext cx="1129220" cy="945876"/>
        </a:xfrm>
        <a:prstGeom prst="ellipse">
          <a:avLst/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Vader Sentiment</a:t>
          </a:r>
        </a:p>
      </dsp:txBody>
      <dsp:txXfrm>
        <a:off x="1488943" y="1665176"/>
        <a:ext cx="798480" cy="668836"/>
      </dsp:txXfrm>
    </dsp:sp>
    <dsp:sp modelId="{6318C174-A88A-4C62-8DAC-45E3A86643C0}">
      <dsp:nvSpPr>
        <dsp:cNvPr id="0" name=""/>
        <dsp:cNvSpPr/>
      </dsp:nvSpPr>
      <dsp:spPr>
        <a:xfrm>
          <a:off x="2482870" y="1528631"/>
          <a:ext cx="1059007" cy="960680"/>
        </a:xfrm>
        <a:prstGeom prst="ellipse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Flask</a:t>
          </a:r>
        </a:p>
      </dsp:txBody>
      <dsp:txXfrm>
        <a:off x="2637958" y="1669319"/>
        <a:ext cx="748831" cy="679304"/>
      </dsp:txXfrm>
    </dsp:sp>
    <dsp:sp modelId="{C80773CC-D169-495F-B50D-A5FABC18B6F9}">
      <dsp:nvSpPr>
        <dsp:cNvPr id="0" name=""/>
        <dsp:cNvSpPr/>
      </dsp:nvSpPr>
      <dsp:spPr>
        <a:xfrm>
          <a:off x="833020" y="511841"/>
          <a:ext cx="3400348" cy="340820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FA994-27EC-49EE-82B6-BC1994A4E5A2}">
      <dsp:nvSpPr>
        <dsp:cNvPr id="0" name=""/>
        <dsp:cNvSpPr/>
      </dsp:nvSpPr>
      <dsp:spPr>
        <a:xfrm rot="10800000">
          <a:off x="1515116" y="24804"/>
          <a:ext cx="5248412" cy="951455"/>
        </a:xfrm>
        <a:prstGeom prst="homePlate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56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Vader sentiment: </a:t>
          </a:r>
          <a:r>
            <a:rPr lang="en-US" sz="1400" kern="1200" dirty="0"/>
            <a:t>It stands </a:t>
          </a:r>
          <a:r>
            <a:rPr lang="en-US" sz="1400" kern="1200" dirty="0" err="1"/>
            <a:t>forValence</a:t>
          </a:r>
          <a:r>
            <a:rPr lang="en-US" sz="1400" kern="1200" dirty="0"/>
            <a:t> Aware Dictionary and Sentiment Reasoner .It breaks down text into individual words, assigns scores, and calculates the overall sentiment score.</a:t>
          </a:r>
        </a:p>
      </dsp:txBody>
      <dsp:txXfrm rot="10800000">
        <a:off x="1752980" y="24804"/>
        <a:ext cx="5010548" cy="951455"/>
      </dsp:txXfrm>
    </dsp:sp>
    <dsp:sp modelId="{7936BBB9-C6E8-4841-BCB6-1E2C1CC1E0E2}">
      <dsp:nvSpPr>
        <dsp:cNvPr id="0" name=""/>
        <dsp:cNvSpPr/>
      </dsp:nvSpPr>
      <dsp:spPr>
        <a:xfrm>
          <a:off x="1084104" y="3815"/>
          <a:ext cx="951455" cy="95145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5F1455-624B-4B10-B98B-DD15B28EAB7E}">
      <dsp:nvSpPr>
        <dsp:cNvPr id="0" name=""/>
        <dsp:cNvSpPr/>
      </dsp:nvSpPr>
      <dsp:spPr>
        <a:xfrm rot="10800000">
          <a:off x="1559832" y="1239288"/>
          <a:ext cx="5248412" cy="951455"/>
        </a:xfrm>
        <a:prstGeom prst="homePlate">
          <a:avLst/>
        </a:prstGeom>
        <a:gradFill rotWithShape="0">
          <a:gsLst>
            <a:gs pos="0">
              <a:schemeClr val="accent2">
                <a:shade val="80000"/>
                <a:hueOff val="-113751"/>
                <a:satOff val="2127"/>
                <a:lumOff val="67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shade val="80000"/>
                <a:hueOff val="-113751"/>
                <a:satOff val="2127"/>
                <a:lumOff val="67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shade val="80000"/>
                <a:hueOff val="-113751"/>
                <a:satOff val="2127"/>
                <a:lumOff val="67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56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Flask : </a:t>
          </a:r>
          <a:r>
            <a:rPr lang="en-US" sz="1400" kern="1200" dirty="0"/>
            <a:t>This manages the frontend and backend process, it integrates with the YouTube API and helps in displaying the results.</a:t>
          </a:r>
        </a:p>
      </dsp:txBody>
      <dsp:txXfrm rot="10800000">
        <a:off x="1797696" y="1239288"/>
        <a:ext cx="5010548" cy="951455"/>
      </dsp:txXfrm>
    </dsp:sp>
    <dsp:sp modelId="{0D6487C5-486E-46BE-83CA-565B9E6BBD7B}">
      <dsp:nvSpPr>
        <dsp:cNvPr id="0" name=""/>
        <dsp:cNvSpPr/>
      </dsp:nvSpPr>
      <dsp:spPr>
        <a:xfrm>
          <a:off x="1084104" y="1239288"/>
          <a:ext cx="951455" cy="95145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6BB119-174B-407A-85ED-5A434A873B3E}">
      <dsp:nvSpPr>
        <dsp:cNvPr id="0" name=""/>
        <dsp:cNvSpPr/>
      </dsp:nvSpPr>
      <dsp:spPr>
        <a:xfrm rot="10800000">
          <a:off x="1609745" y="2474761"/>
          <a:ext cx="5248412" cy="951455"/>
        </a:xfrm>
        <a:prstGeom prst="homePlate">
          <a:avLst/>
        </a:prstGeom>
        <a:gradFill rotWithShape="0">
          <a:gsLst>
            <a:gs pos="0">
              <a:schemeClr val="accent2">
                <a:shade val="80000"/>
                <a:hueOff val="-227502"/>
                <a:satOff val="4255"/>
                <a:lumOff val="135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shade val="80000"/>
                <a:hueOff val="-227502"/>
                <a:satOff val="4255"/>
                <a:lumOff val="135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shade val="80000"/>
                <a:hueOff val="-227502"/>
                <a:satOff val="4255"/>
                <a:lumOff val="135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56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Emoji : </a:t>
          </a:r>
          <a:r>
            <a:rPr lang="en-US" sz="1400" kern="1200" dirty="0"/>
            <a:t>This module helps in detecting and converting the emojis into text ,it also help to find the sentiment of a comment .</a:t>
          </a:r>
        </a:p>
      </dsp:txBody>
      <dsp:txXfrm rot="10800000">
        <a:off x="1847609" y="2474761"/>
        <a:ext cx="5010548" cy="951455"/>
      </dsp:txXfrm>
    </dsp:sp>
    <dsp:sp modelId="{B2080A57-C029-41B5-AF7E-23D32BA3A882}">
      <dsp:nvSpPr>
        <dsp:cNvPr id="0" name=""/>
        <dsp:cNvSpPr/>
      </dsp:nvSpPr>
      <dsp:spPr>
        <a:xfrm>
          <a:off x="1084104" y="2474761"/>
          <a:ext cx="951455" cy="95145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55484ED-C430-4AEA-8C1C-EF3920D850BD}">
      <dsp:nvSpPr>
        <dsp:cNvPr id="0" name=""/>
        <dsp:cNvSpPr/>
      </dsp:nvSpPr>
      <dsp:spPr>
        <a:xfrm rot="10800000">
          <a:off x="1559832" y="3710233"/>
          <a:ext cx="5248412" cy="951455"/>
        </a:xfrm>
        <a:prstGeom prst="homePlate">
          <a:avLst/>
        </a:prstGeom>
        <a:gradFill rotWithShape="0">
          <a:gsLst>
            <a:gs pos="0">
              <a:schemeClr val="accent2">
                <a:shade val="80000"/>
                <a:hueOff val="-341253"/>
                <a:satOff val="6382"/>
                <a:lumOff val="203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shade val="80000"/>
                <a:hueOff val="-341253"/>
                <a:satOff val="6382"/>
                <a:lumOff val="203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shade val="80000"/>
                <a:hueOff val="-341253"/>
                <a:satOff val="6382"/>
                <a:lumOff val="203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56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 module: </a:t>
          </a:r>
          <a:r>
            <a:rPr lang="en-US" sz="1400" kern="1200" dirty="0"/>
            <a:t>The re stand for Regular expression ,This allows us to find patterns and substring form a given text. Using this we have extracted the video ID from URL.</a:t>
          </a:r>
        </a:p>
      </dsp:txBody>
      <dsp:txXfrm rot="10800000">
        <a:off x="1797696" y="3710233"/>
        <a:ext cx="5010548" cy="951455"/>
      </dsp:txXfrm>
    </dsp:sp>
    <dsp:sp modelId="{09416737-6608-466B-80A2-37E2A0944E56}">
      <dsp:nvSpPr>
        <dsp:cNvPr id="0" name=""/>
        <dsp:cNvSpPr/>
      </dsp:nvSpPr>
      <dsp:spPr>
        <a:xfrm>
          <a:off x="1084104" y="3710233"/>
          <a:ext cx="951455" cy="951455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C36266-4599-4CE1-B5A1-A6B82C8394B1}">
      <dsp:nvSpPr>
        <dsp:cNvPr id="0" name=""/>
        <dsp:cNvSpPr/>
      </dsp:nvSpPr>
      <dsp:spPr>
        <a:xfrm rot="10800000">
          <a:off x="1559832" y="4945706"/>
          <a:ext cx="5248412" cy="951455"/>
        </a:xfrm>
        <a:prstGeom prst="homePlate">
          <a:avLst/>
        </a:prstGeom>
        <a:gradFill rotWithShape="0">
          <a:gsLst>
            <a:gs pos="0">
              <a:schemeClr val="accent2">
                <a:shade val="80000"/>
                <a:hueOff val="-455004"/>
                <a:satOff val="8510"/>
                <a:lumOff val="2712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shade val="80000"/>
                <a:hueOff val="-455004"/>
                <a:satOff val="8510"/>
                <a:lumOff val="2712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shade val="80000"/>
                <a:hueOff val="-455004"/>
                <a:satOff val="8510"/>
                <a:lumOff val="2712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566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Google Api Client : </a:t>
          </a:r>
          <a:r>
            <a:rPr lang="en-US" sz="1400" kern="1200" dirty="0"/>
            <a:t>This module helps in connecting with the applications like YouTube ,Drive, Gmail </a:t>
          </a:r>
          <a:r>
            <a:rPr lang="en-US" sz="1400" kern="1200" dirty="0" err="1"/>
            <a:t>etc</a:t>
          </a:r>
          <a:r>
            <a:rPr lang="en-US" sz="1400" kern="1200" dirty="0"/>
            <a:t> Via APIs. We used this module to fetch the comments from the YouTube.</a:t>
          </a:r>
        </a:p>
      </dsp:txBody>
      <dsp:txXfrm rot="10800000">
        <a:off x="1797696" y="4945706"/>
        <a:ext cx="5010548" cy="951455"/>
      </dsp:txXfrm>
    </dsp:sp>
    <dsp:sp modelId="{D48DCE5A-588B-4F84-9B86-A5F5B0CC7072}">
      <dsp:nvSpPr>
        <dsp:cNvPr id="0" name=""/>
        <dsp:cNvSpPr/>
      </dsp:nvSpPr>
      <dsp:spPr>
        <a:xfrm>
          <a:off x="1084104" y="4945706"/>
          <a:ext cx="951455" cy="951455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25C6E-C02C-46D9-9511-8E46C159A5C8}">
      <dsp:nvSpPr>
        <dsp:cNvPr id="0" name=""/>
        <dsp:cNvSpPr/>
      </dsp:nvSpPr>
      <dsp:spPr>
        <a:xfrm>
          <a:off x="0" y="0"/>
          <a:ext cx="382218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1A651E-E7E3-433D-987B-CEA284977484}">
      <dsp:nvSpPr>
        <dsp:cNvPr id="0" name=""/>
        <dsp:cNvSpPr/>
      </dsp:nvSpPr>
      <dsp:spPr>
        <a:xfrm>
          <a:off x="0" y="0"/>
          <a:ext cx="3822189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Sentimental Analysis on YouTube Comments helps the Content creator to grow faster.</a:t>
          </a:r>
          <a:endParaRPr lang="en-US" sz="1800" kern="1200" dirty="0"/>
        </a:p>
      </dsp:txBody>
      <dsp:txXfrm>
        <a:off x="0" y="0"/>
        <a:ext cx="3822189" cy="935690"/>
      </dsp:txXfrm>
    </dsp:sp>
    <dsp:sp modelId="{8B43B8D2-A75A-4EEF-B9C3-654B6464E8FE}">
      <dsp:nvSpPr>
        <dsp:cNvPr id="0" name=""/>
        <dsp:cNvSpPr/>
      </dsp:nvSpPr>
      <dsp:spPr>
        <a:xfrm>
          <a:off x="0" y="935690"/>
          <a:ext cx="382218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FB3032-4A52-42EC-88FE-77B4FC8207DC}">
      <dsp:nvSpPr>
        <dsp:cNvPr id="0" name=""/>
        <dsp:cNvSpPr/>
      </dsp:nvSpPr>
      <dsp:spPr>
        <a:xfrm>
          <a:off x="0" y="935690"/>
          <a:ext cx="3822189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Makes the YouTube community peaceful.</a:t>
          </a:r>
          <a:endParaRPr lang="en-US" sz="1800" kern="1200" dirty="0"/>
        </a:p>
      </dsp:txBody>
      <dsp:txXfrm>
        <a:off x="0" y="935690"/>
        <a:ext cx="3822189" cy="935690"/>
      </dsp:txXfrm>
    </dsp:sp>
    <dsp:sp modelId="{4011EF06-3957-421C-BE5C-352F2EFF3F56}">
      <dsp:nvSpPr>
        <dsp:cNvPr id="0" name=""/>
        <dsp:cNvSpPr/>
      </dsp:nvSpPr>
      <dsp:spPr>
        <a:xfrm>
          <a:off x="0" y="1871381"/>
          <a:ext cx="382218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5784DD-589D-4AAA-8B00-E32CA5C331C3}">
      <dsp:nvSpPr>
        <dsp:cNvPr id="0" name=""/>
        <dsp:cNvSpPr/>
      </dsp:nvSpPr>
      <dsp:spPr>
        <a:xfrm>
          <a:off x="0" y="1871381"/>
          <a:ext cx="3822189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Encourages Creators to produce content on Audience interest.</a:t>
          </a:r>
          <a:endParaRPr lang="en-US" sz="1800" kern="1200" dirty="0"/>
        </a:p>
      </dsp:txBody>
      <dsp:txXfrm>
        <a:off x="0" y="1871381"/>
        <a:ext cx="3822189" cy="935690"/>
      </dsp:txXfrm>
    </dsp:sp>
    <dsp:sp modelId="{291F7389-5B3D-41C9-AFA4-E7025E9A95AD}">
      <dsp:nvSpPr>
        <dsp:cNvPr id="0" name=""/>
        <dsp:cNvSpPr/>
      </dsp:nvSpPr>
      <dsp:spPr>
        <a:xfrm>
          <a:off x="0" y="2807071"/>
          <a:ext cx="382218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B4AE5A-00F5-4A85-8A15-AF555EBA43AE}">
      <dsp:nvSpPr>
        <dsp:cNvPr id="0" name=""/>
        <dsp:cNvSpPr/>
      </dsp:nvSpPr>
      <dsp:spPr>
        <a:xfrm>
          <a:off x="0" y="2807071"/>
          <a:ext cx="3822189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Additionally our system provides the extra feature to download the report in pdf format.</a:t>
          </a:r>
        </a:p>
      </dsp:txBody>
      <dsp:txXfrm>
        <a:off x="0" y="2807071"/>
        <a:ext cx="3822189" cy="935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29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26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84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06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0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1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2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49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27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5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88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31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292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973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206952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44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12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316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58787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7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5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30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59.jp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0.png"/><Relationship Id="rId9" Type="http://schemas.microsoft.com/office/2007/relationships/diagramDrawing" Target="../diagrams/drawin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8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0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0.pn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01F673-DE8C-39A8-5256-630CB184A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511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A3E1F4-AF5A-70FB-FD38-44CEC5B7BFA3}"/>
              </a:ext>
            </a:extLst>
          </p:cNvPr>
          <p:cNvSpPr txBox="1"/>
          <p:nvPr/>
        </p:nvSpPr>
        <p:spPr>
          <a:xfrm>
            <a:off x="2259105" y="2828835"/>
            <a:ext cx="7673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SMART SENTIMENTAL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ON YOUTUBE COMMENTS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89014-3911-673D-791E-F1DEB71791A0}"/>
              </a:ext>
            </a:extLst>
          </p:cNvPr>
          <p:cNvSpPr txBox="1"/>
          <p:nvPr/>
        </p:nvSpPr>
        <p:spPr>
          <a:xfrm>
            <a:off x="7482348" y="5073445"/>
            <a:ext cx="4385189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By:</a:t>
            </a:r>
            <a:endParaRPr lang="en-US" sz="20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 Harsha </a:t>
            </a:r>
            <a:r>
              <a:rPr lang="en-IN" sz="20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Vardhini</a:t>
            </a:r>
            <a:r>
              <a:rPr lang="en-I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(217Z1A6744)</a:t>
            </a:r>
            <a:endParaRPr lang="en-US" sz="20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 Venkata Naga Teja (217Z1A6757)</a:t>
            </a:r>
            <a:endParaRPr lang="en-US" sz="20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 Karthik Reddy (217Z1A6722)</a:t>
            </a:r>
            <a:endParaRPr lang="en-US" sz="20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97D4BB-B7F1-C10C-B470-D5FF4896A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613633"/>
              </p:ext>
            </p:extLst>
          </p:nvPr>
        </p:nvGraphicFramePr>
        <p:xfrm>
          <a:off x="4036889" y="962137"/>
          <a:ext cx="7610670" cy="439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344783-916D-E995-F000-56C7AF2032DD}"/>
              </a:ext>
            </a:extLst>
          </p:cNvPr>
          <p:cNvSpPr txBox="1"/>
          <p:nvPr/>
        </p:nvSpPr>
        <p:spPr>
          <a:xfrm>
            <a:off x="681134" y="315806"/>
            <a:ext cx="273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6D8EA-36BC-F72D-C6B4-E6776F455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5352" y="0"/>
            <a:ext cx="1566808" cy="1109568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1433F3F-0110-771E-D034-7BC1324C7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l="-15177" t="-7192" r="-16355" b="-8636"/>
          <a:stretch/>
        </p:blipFill>
        <p:spPr bwMode="auto">
          <a:xfrm>
            <a:off x="975360" y="1034923"/>
            <a:ext cx="4373880" cy="43219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218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467A34-F647-41CC-2C28-3073BD93E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0824537"/>
              </p:ext>
            </p:extLst>
          </p:nvPr>
        </p:nvGraphicFramePr>
        <p:xfrm>
          <a:off x="7277878" y="807732"/>
          <a:ext cx="5038105" cy="493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9AE59B81-D098-1CEC-76F2-800428933659}"/>
              </a:ext>
            </a:extLst>
          </p:cNvPr>
          <p:cNvSpPr/>
          <p:nvPr/>
        </p:nvSpPr>
        <p:spPr>
          <a:xfrm>
            <a:off x="9009154" y="1579505"/>
            <a:ext cx="842865" cy="79980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DE5C4-B04C-277C-B23A-FF44AE1E73AA}"/>
              </a:ext>
            </a:extLst>
          </p:cNvPr>
          <p:cNvSpPr txBox="1"/>
          <p:nvPr/>
        </p:nvSpPr>
        <p:spPr>
          <a:xfrm>
            <a:off x="9115844" y="1810128"/>
            <a:ext cx="84286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Emoji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B4675A-0A38-E1B2-C725-C56F9308B4A6}"/>
              </a:ext>
            </a:extLst>
          </p:cNvPr>
          <p:cNvSpPr/>
          <p:nvPr/>
        </p:nvSpPr>
        <p:spPr>
          <a:xfrm>
            <a:off x="9919566" y="1485964"/>
            <a:ext cx="1015823" cy="893342"/>
          </a:xfrm>
          <a:prstGeom prst="ellips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486D3-56CB-4BA4-EF20-E2E4D221BC3B}"/>
              </a:ext>
            </a:extLst>
          </p:cNvPr>
          <p:cNvSpPr txBox="1"/>
          <p:nvPr/>
        </p:nvSpPr>
        <p:spPr>
          <a:xfrm>
            <a:off x="10026256" y="1584029"/>
            <a:ext cx="90913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Regular expression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F5754-DD69-3547-4FFD-6D752B39CFF2}"/>
              </a:ext>
            </a:extLst>
          </p:cNvPr>
          <p:cNvSpPr txBox="1"/>
          <p:nvPr/>
        </p:nvSpPr>
        <p:spPr>
          <a:xfrm>
            <a:off x="9013990" y="5432561"/>
            <a:ext cx="160139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/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A8AD3-298C-9517-CBBC-3959FEB474F2}"/>
              </a:ext>
            </a:extLst>
          </p:cNvPr>
          <p:cNvSpPr txBox="1"/>
          <p:nvPr/>
        </p:nvSpPr>
        <p:spPr>
          <a:xfrm>
            <a:off x="334663" y="149290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018446-4B94-BC80-D698-6EBAD44AC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1759" y="0"/>
            <a:ext cx="1566808" cy="1109568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3A200DC-1DE6-F6D3-1FA6-88E61136C0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7160752"/>
              </p:ext>
            </p:extLst>
          </p:nvPr>
        </p:nvGraphicFramePr>
        <p:xfrm>
          <a:off x="33433" y="807732"/>
          <a:ext cx="7892350" cy="5900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72133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08A80C-99DE-BDC7-C253-C214D96ABE8F}"/>
              </a:ext>
            </a:extLst>
          </p:cNvPr>
          <p:cNvSpPr txBox="1"/>
          <p:nvPr/>
        </p:nvSpPr>
        <p:spPr>
          <a:xfrm>
            <a:off x="736600" y="428413"/>
            <a:ext cx="224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BFCFC-B81A-6343-5EAD-5ACBD6B7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0" y="2117988"/>
            <a:ext cx="5275014" cy="2967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983E2F-DDE8-9B67-4EE0-6D8DE9C59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147" y="2117988"/>
            <a:ext cx="5275013" cy="29671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9E502A-A2E8-F0F0-C79A-788BB287F0A8}"/>
              </a:ext>
            </a:extLst>
          </p:cNvPr>
          <p:cNvSpPr txBox="1"/>
          <p:nvPr/>
        </p:nvSpPr>
        <p:spPr>
          <a:xfrm>
            <a:off x="1016000" y="1600200"/>
            <a:ext cx="413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Main page where user needs to enter </a:t>
            </a:r>
            <a:r>
              <a:rPr lang="en-IN" dirty="0" err="1"/>
              <a:t>url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0DBF8-6BB8-B3C6-3125-3A6C1246D1B9}"/>
              </a:ext>
            </a:extLst>
          </p:cNvPr>
          <p:cNvSpPr txBox="1"/>
          <p:nvPr/>
        </p:nvSpPr>
        <p:spPr>
          <a:xfrm>
            <a:off x="6858000" y="1600200"/>
            <a:ext cx="387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After entering </a:t>
            </a:r>
            <a:r>
              <a:rPr lang="en-IN" dirty="0" err="1"/>
              <a:t>url</a:t>
            </a:r>
            <a:r>
              <a:rPr lang="en-IN" dirty="0"/>
              <a:t> and clicking </a:t>
            </a:r>
            <a:r>
              <a:rPr lang="en-IN" dirty="0" err="1"/>
              <a:t>analyze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808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93C3A4-04D9-30EC-09A1-1780E091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96" y="2194863"/>
            <a:ext cx="5520833" cy="3532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98ECFD-C28F-5F06-F51E-681A5724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627" y="5531771"/>
            <a:ext cx="521336" cy="1392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D1158F-5976-9895-665A-FC6E1D12462A}"/>
              </a:ext>
            </a:extLst>
          </p:cNvPr>
          <p:cNvSpPr txBox="1"/>
          <p:nvPr/>
        </p:nvSpPr>
        <p:spPr>
          <a:xfrm>
            <a:off x="443896" y="1518299"/>
            <a:ext cx="503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After Fetching the comments &amp; producing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1B052-7803-0D25-CC89-59E6CDBDCBF3}"/>
              </a:ext>
            </a:extLst>
          </p:cNvPr>
          <p:cNvSpPr txBox="1"/>
          <p:nvPr/>
        </p:nvSpPr>
        <p:spPr>
          <a:xfrm>
            <a:off x="6620933" y="1479064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At the bottom we have a download pdf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18B1E-F891-76A8-FDA8-14F3227CC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95" y="2194863"/>
            <a:ext cx="5859729" cy="3532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7352B-AF20-D058-8B39-D568A5D5FD92}"/>
              </a:ext>
            </a:extLst>
          </p:cNvPr>
          <p:cNvSpPr txBox="1"/>
          <p:nvPr/>
        </p:nvSpPr>
        <p:spPr>
          <a:xfrm>
            <a:off x="337342" y="200842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742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832E5B-29D3-B95C-1958-68910E8151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6" r="4684" b="-1"/>
          <a:stretch/>
        </p:blipFill>
        <p:spPr>
          <a:xfrm>
            <a:off x="2519309" y="13844"/>
            <a:ext cx="966964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Conclusion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AA0F68-D646-11C6-E1E4-B2B081FA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192" y="0"/>
            <a:ext cx="1566808" cy="1109568"/>
          </a:xfrm>
          <a:prstGeom prst="rect">
            <a:avLst/>
          </a:prstGeom>
        </p:spPr>
      </p:pic>
      <p:sp>
        <p:nvSpPr>
          <p:cNvPr id="3" name="AutoShape 2" descr="Discussion Group PNG Images - CleanPNG / KissPNG">
            <a:extLst>
              <a:ext uri="{FF2B5EF4-FFF2-40B4-BE49-F238E27FC236}">
                <a16:creationId xmlns:a16="http://schemas.microsoft.com/office/drawing/2014/main" id="{BB225A93-C74A-DC64-3179-63B8AB146C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1703" y="31380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graphicFrame>
        <p:nvGraphicFramePr>
          <p:cNvPr id="17" name="TextBox 9">
            <a:extLst>
              <a:ext uri="{FF2B5EF4-FFF2-40B4-BE49-F238E27FC236}">
                <a16:creationId xmlns:a16="http://schemas.microsoft.com/office/drawing/2014/main" id="{F34C96D5-C58D-5C4F-FEFF-582B65A3F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996373"/>
              </p:ext>
            </p:extLst>
          </p:nvPr>
        </p:nvGraphicFramePr>
        <p:xfrm>
          <a:off x="83820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4154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006CD-D36F-FB50-5F65-488C78C1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19" y="0"/>
            <a:ext cx="10066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CD312-9F5C-8FF5-BF5F-C62A378F0A41}"/>
              </a:ext>
            </a:extLst>
          </p:cNvPr>
          <p:cNvSpPr txBox="1"/>
          <p:nvPr/>
        </p:nvSpPr>
        <p:spPr>
          <a:xfrm>
            <a:off x="816174" y="47977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46068-57FF-BC53-AA49-8BC7E4A0F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1" t="9674" r="2006" b="2091"/>
          <a:stretch/>
        </p:blipFill>
        <p:spPr>
          <a:xfrm>
            <a:off x="10627913" y="0"/>
            <a:ext cx="1564087" cy="1112496"/>
          </a:xfrm>
          <a:prstGeom prst="rect">
            <a:avLst/>
          </a:prstGeom>
        </p:spPr>
      </p:pic>
      <p:graphicFrame>
        <p:nvGraphicFramePr>
          <p:cNvPr id="7" name="Content Placeholder 14">
            <a:extLst>
              <a:ext uri="{FF2B5EF4-FFF2-40B4-BE49-F238E27FC236}">
                <a16:creationId xmlns:a16="http://schemas.microsoft.com/office/drawing/2014/main" id="{6FD3D8EA-3B4A-B0C1-37A1-B820C6101E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863050"/>
              </p:ext>
            </p:extLst>
          </p:nvPr>
        </p:nvGraphicFramePr>
        <p:xfrm>
          <a:off x="816174" y="1524000"/>
          <a:ext cx="5493186" cy="4680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D91661-037A-ECB3-7904-2C3843A98D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2310" r="12926"/>
          <a:stretch/>
        </p:blipFill>
        <p:spPr>
          <a:xfrm>
            <a:off x="1" y="0"/>
            <a:ext cx="6593839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89" y="1443819"/>
            <a:ext cx="4728044" cy="70141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81813" y="2497480"/>
            <a:ext cx="5173400" cy="33750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Aiming to explore the emotional tones expressed by user in response to YouTube video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Fetches Comments of a YouTube video and give analysis in real-time.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understands emotion even from emojis</a:t>
            </a:r>
            <a:r>
              <a:rPr lang="en-IN" sz="2000" dirty="0"/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5E3314-02FF-6B4B-6379-F3BD9BEAA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192" y="0"/>
            <a:ext cx="1541394" cy="10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0553" t="5028" r="10553" b="5161"/>
          <a:stretch/>
        </p:blipFill>
        <p:spPr>
          <a:xfrm>
            <a:off x="-401829" y="0"/>
            <a:ext cx="6107272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304E7-FB9A-C461-0A21-29D25BAC63B5}"/>
              </a:ext>
            </a:extLst>
          </p:cNvPr>
          <p:cNvSpPr txBox="1"/>
          <p:nvPr/>
        </p:nvSpPr>
        <p:spPr>
          <a:xfrm>
            <a:off x="667490" y="664261"/>
            <a:ext cx="396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4B9EBD-1AF8-CF89-6876-705FBEC9E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839697"/>
              </p:ext>
            </p:extLst>
          </p:nvPr>
        </p:nvGraphicFramePr>
        <p:xfrm>
          <a:off x="5474529" y="1668649"/>
          <a:ext cx="5813345" cy="415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9454B7B-12FC-8439-43F8-90FE36DC6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5352" y="0"/>
            <a:ext cx="1566808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327F444-78D8-14C4-0CDE-C61CA4726495}"/>
              </a:ext>
            </a:extLst>
          </p:cNvPr>
          <p:cNvSpPr/>
          <p:nvPr/>
        </p:nvSpPr>
        <p:spPr>
          <a:xfrm rot="10800000">
            <a:off x="8863524" y="1810138"/>
            <a:ext cx="2995364" cy="3489649"/>
          </a:xfrm>
          <a:prstGeom prst="triangle">
            <a:avLst>
              <a:gd name="adj" fmla="val 4810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10A3B7-23C5-D780-040A-28244CDA08A0}"/>
              </a:ext>
            </a:extLst>
          </p:cNvPr>
          <p:cNvSpPr/>
          <p:nvPr/>
        </p:nvSpPr>
        <p:spPr>
          <a:xfrm>
            <a:off x="7378004" y="4521253"/>
            <a:ext cx="3343835" cy="56792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Reports aren’t Downloadable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BCEF90-9B44-FFE0-5339-CA42EE633099}"/>
              </a:ext>
            </a:extLst>
          </p:cNvPr>
          <p:cNvSpPr/>
          <p:nvPr/>
        </p:nvSpPr>
        <p:spPr>
          <a:xfrm>
            <a:off x="7378005" y="1959509"/>
            <a:ext cx="3343835" cy="56792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Redundancy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91B2C-3076-60B4-210E-400D59458610}"/>
              </a:ext>
            </a:extLst>
          </p:cNvPr>
          <p:cNvSpPr txBox="1"/>
          <p:nvPr/>
        </p:nvSpPr>
        <p:spPr>
          <a:xfrm>
            <a:off x="3878580" y="463237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7A892-133A-8325-7D05-925F747A2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92" y="0"/>
            <a:ext cx="1566808" cy="1109568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F42055C-63CA-EFF3-317B-FC1E01CB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20700" y="1393161"/>
            <a:ext cx="4345044" cy="260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6DDA0C37-CE3A-3D27-4A3C-728050D5ADBD}"/>
              </a:ext>
            </a:extLst>
          </p:cNvPr>
          <p:cNvSpPr/>
          <p:nvPr/>
        </p:nvSpPr>
        <p:spPr>
          <a:xfrm>
            <a:off x="2375967" y="1234581"/>
            <a:ext cx="4232290" cy="4142643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CBA3F84-CFFE-BB0D-57A0-D60AF597E319}"/>
              </a:ext>
            </a:extLst>
          </p:cNvPr>
          <p:cNvSpPr/>
          <p:nvPr/>
        </p:nvSpPr>
        <p:spPr>
          <a:xfrm>
            <a:off x="7378005" y="2762982"/>
            <a:ext cx="3343835" cy="56792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Can’t Fetch Comments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FFC3412-44B4-7270-F287-131345243250}"/>
              </a:ext>
            </a:extLst>
          </p:cNvPr>
          <p:cNvSpPr/>
          <p:nvPr/>
        </p:nvSpPr>
        <p:spPr>
          <a:xfrm>
            <a:off x="7378004" y="3604417"/>
            <a:ext cx="3343835" cy="56792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Emojis are not analyzed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D46355-B890-6428-C95D-9593C459305C}"/>
              </a:ext>
            </a:extLst>
          </p:cNvPr>
          <p:cNvSpPr/>
          <p:nvPr/>
        </p:nvSpPr>
        <p:spPr>
          <a:xfrm>
            <a:off x="4566171" y="3146239"/>
            <a:ext cx="3263153" cy="58270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Ranks the Channel position in region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2610DD-AE48-7810-A439-5489F024C7AE}"/>
              </a:ext>
            </a:extLst>
          </p:cNvPr>
          <p:cNvSpPr/>
          <p:nvPr/>
        </p:nvSpPr>
        <p:spPr>
          <a:xfrm>
            <a:off x="4492112" y="2243493"/>
            <a:ext cx="3263153" cy="58270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Performs Analysis on Video Views, Likes, Subscribers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AB6439-3CC8-7555-B30B-71E43BAD66DB}"/>
              </a:ext>
            </a:extLst>
          </p:cNvPr>
          <p:cNvSpPr/>
          <p:nvPr/>
        </p:nvSpPr>
        <p:spPr>
          <a:xfrm>
            <a:off x="4566170" y="4140858"/>
            <a:ext cx="3263153" cy="58270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exagon 53">
            <a:extLst>
              <a:ext uri="{FF2B5EF4-FFF2-40B4-BE49-F238E27FC236}">
                <a16:creationId xmlns:a16="http://schemas.microsoft.com/office/drawing/2014/main" id="{2723BFAB-9C87-C948-C1B0-4D8CB8F14B2B}"/>
              </a:ext>
            </a:extLst>
          </p:cNvPr>
          <p:cNvSpPr/>
          <p:nvPr/>
        </p:nvSpPr>
        <p:spPr>
          <a:xfrm>
            <a:off x="4790229" y="2534653"/>
            <a:ext cx="698249" cy="601634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45" y="704074"/>
            <a:ext cx="5179615" cy="81098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2832A-A367-CB97-C359-299FC465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92" y="0"/>
            <a:ext cx="1566808" cy="110956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7C9B123-88D5-5A47-9A94-58A13DB5DCA2}"/>
              </a:ext>
            </a:extLst>
          </p:cNvPr>
          <p:cNvGrpSpPr/>
          <p:nvPr/>
        </p:nvGrpSpPr>
        <p:grpSpPr>
          <a:xfrm>
            <a:off x="3544006" y="1751776"/>
            <a:ext cx="4457399" cy="4545526"/>
            <a:chOff x="3804069" y="1686886"/>
            <a:chExt cx="4457399" cy="4545526"/>
          </a:xfrm>
        </p:grpSpPr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F2D82411-AC0A-592F-B136-CA0F55A79CA8}"/>
                </a:ext>
              </a:extLst>
            </p:cNvPr>
            <p:cNvSpPr/>
            <p:nvPr/>
          </p:nvSpPr>
          <p:spPr>
            <a:xfrm>
              <a:off x="6321167" y="4655637"/>
              <a:ext cx="698249" cy="601634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FBAF81-A663-86E1-DBB4-B7BF2BDB7AE6}"/>
                </a:ext>
              </a:extLst>
            </p:cNvPr>
            <p:cNvSpPr/>
            <p:nvPr/>
          </p:nvSpPr>
          <p:spPr>
            <a:xfrm>
              <a:off x="5028288" y="3177242"/>
              <a:ext cx="1850662" cy="1600897"/>
            </a:xfrm>
            <a:custGeom>
              <a:avLst/>
              <a:gdLst>
                <a:gd name="connsiteX0" fmla="*/ 0 w 1850662"/>
                <a:gd name="connsiteY0" fmla="*/ 800449 h 1600897"/>
                <a:gd name="connsiteX1" fmla="*/ 457376 w 1850662"/>
                <a:gd name="connsiteY1" fmla="*/ 0 h 1600897"/>
                <a:gd name="connsiteX2" fmla="*/ 1393286 w 1850662"/>
                <a:gd name="connsiteY2" fmla="*/ 0 h 1600897"/>
                <a:gd name="connsiteX3" fmla="*/ 1850662 w 1850662"/>
                <a:gd name="connsiteY3" fmla="*/ 800449 h 1600897"/>
                <a:gd name="connsiteX4" fmla="*/ 1393286 w 1850662"/>
                <a:gd name="connsiteY4" fmla="*/ 1600897 h 1600897"/>
                <a:gd name="connsiteX5" fmla="*/ 457376 w 1850662"/>
                <a:gd name="connsiteY5" fmla="*/ 1600897 h 1600897"/>
                <a:gd name="connsiteX6" fmla="*/ 0 w 1850662"/>
                <a:gd name="connsiteY6" fmla="*/ 800449 h 160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662" h="1600897">
                  <a:moveTo>
                    <a:pt x="0" y="800449"/>
                  </a:moveTo>
                  <a:lnTo>
                    <a:pt x="457376" y="0"/>
                  </a:lnTo>
                  <a:lnTo>
                    <a:pt x="1393286" y="0"/>
                  </a:lnTo>
                  <a:lnTo>
                    <a:pt x="1850662" y="800449"/>
                  </a:lnTo>
                  <a:lnTo>
                    <a:pt x="1393286" y="1600897"/>
                  </a:lnTo>
                  <a:lnTo>
                    <a:pt x="457376" y="1600897"/>
                  </a:lnTo>
                  <a:lnTo>
                    <a:pt x="0" y="800449"/>
                  </a:lnTo>
                  <a:close/>
                </a:path>
              </a:pathLst>
            </a:custGeom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401" tIns="311011" rIns="352401" bIns="311011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YouTube Sentimental Analysis</a:t>
              </a: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BEA937E0-46F3-D35C-729C-8EBBCC1D44DC}"/>
                </a:ext>
              </a:extLst>
            </p:cNvPr>
            <p:cNvSpPr/>
            <p:nvPr/>
          </p:nvSpPr>
          <p:spPr>
            <a:xfrm>
              <a:off x="6187158" y="2411320"/>
              <a:ext cx="698249" cy="601634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DBC24B2-AB15-7336-B9E4-316934CAA7A8}"/>
                </a:ext>
              </a:extLst>
            </p:cNvPr>
            <p:cNvSpPr/>
            <p:nvPr/>
          </p:nvSpPr>
          <p:spPr>
            <a:xfrm>
              <a:off x="5252610" y="1686886"/>
              <a:ext cx="1516604" cy="1312041"/>
            </a:xfrm>
            <a:custGeom>
              <a:avLst/>
              <a:gdLst>
                <a:gd name="connsiteX0" fmla="*/ 0 w 1516604"/>
                <a:gd name="connsiteY0" fmla="*/ 656021 h 1312041"/>
                <a:gd name="connsiteX1" fmla="*/ 374850 w 1516604"/>
                <a:gd name="connsiteY1" fmla="*/ 0 h 1312041"/>
                <a:gd name="connsiteX2" fmla="*/ 1141754 w 1516604"/>
                <a:gd name="connsiteY2" fmla="*/ 0 h 1312041"/>
                <a:gd name="connsiteX3" fmla="*/ 1516604 w 1516604"/>
                <a:gd name="connsiteY3" fmla="*/ 656021 h 1312041"/>
                <a:gd name="connsiteX4" fmla="*/ 1141754 w 1516604"/>
                <a:gd name="connsiteY4" fmla="*/ 1312041 h 1312041"/>
                <a:gd name="connsiteX5" fmla="*/ 374850 w 1516604"/>
                <a:gd name="connsiteY5" fmla="*/ 1312041 h 1312041"/>
                <a:gd name="connsiteX6" fmla="*/ 0 w 1516604"/>
                <a:gd name="connsiteY6" fmla="*/ 656021 h 13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6604" h="1312041">
                  <a:moveTo>
                    <a:pt x="0" y="656021"/>
                  </a:moveTo>
                  <a:lnTo>
                    <a:pt x="374850" y="0"/>
                  </a:lnTo>
                  <a:lnTo>
                    <a:pt x="1141754" y="0"/>
                  </a:lnTo>
                  <a:lnTo>
                    <a:pt x="1516604" y="656021"/>
                  </a:lnTo>
                  <a:lnTo>
                    <a:pt x="1141754" y="1312041"/>
                  </a:lnTo>
                  <a:lnTo>
                    <a:pt x="374850" y="1312041"/>
                  </a:lnTo>
                  <a:lnTo>
                    <a:pt x="0" y="656021"/>
                  </a:lnTo>
                  <a:close/>
                </a:path>
              </a:pathLst>
            </a:custGeom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8164" tIns="254263" rIns="288164" bIns="254263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900" kern="1200" dirty="0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D6788230-FF5B-AFAC-8886-7CCA88573577}"/>
                </a:ext>
              </a:extLst>
            </p:cNvPr>
            <p:cNvSpPr/>
            <p:nvPr/>
          </p:nvSpPr>
          <p:spPr>
            <a:xfrm>
              <a:off x="7002069" y="3536056"/>
              <a:ext cx="698249" cy="601634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B32BDDE-E30A-1B36-C1EC-841EB7E3CB50}"/>
                </a:ext>
              </a:extLst>
            </p:cNvPr>
            <p:cNvSpPr/>
            <p:nvPr/>
          </p:nvSpPr>
          <p:spPr>
            <a:xfrm>
              <a:off x="6610778" y="2509895"/>
              <a:ext cx="1516604" cy="1312041"/>
            </a:xfrm>
            <a:custGeom>
              <a:avLst/>
              <a:gdLst>
                <a:gd name="connsiteX0" fmla="*/ 0 w 1516604"/>
                <a:gd name="connsiteY0" fmla="*/ 656021 h 1312041"/>
                <a:gd name="connsiteX1" fmla="*/ 374850 w 1516604"/>
                <a:gd name="connsiteY1" fmla="*/ 0 h 1312041"/>
                <a:gd name="connsiteX2" fmla="*/ 1141754 w 1516604"/>
                <a:gd name="connsiteY2" fmla="*/ 0 h 1312041"/>
                <a:gd name="connsiteX3" fmla="*/ 1516604 w 1516604"/>
                <a:gd name="connsiteY3" fmla="*/ 656021 h 1312041"/>
                <a:gd name="connsiteX4" fmla="*/ 1141754 w 1516604"/>
                <a:gd name="connsiteY4" fmla="*/ 1312041 h 1312041"/>
                <a:gd name="connsiteX5" fmla="*/ 374850 w 1516604"/>
                <a:gd name="connsiteY5" fmla="*/ 1312041 h 1312041"/>
                <a:gd name="connsiteX6" fmla="*/ 0 w 1516604"/>
                <a:gd name="connsiteY6" fmla="*/ 656021 h 13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6604" h="1312041">
                  <a:moveTo>
                    <a:pt x="0" y="656021"/>
                  </a:moveTo>
                  <a:lnTo>
                    <a:pt x="374850" y="0"/>
                  </a:lnTo>
                  <a:lnTo>
                    <a:pt x="1141754" y="0"/>
                  </a:lnTo>
                  <a:lnTo>
                    <a:pt x="1516604" y="656021"/>
                  </a:lnTo>
                  <a:lnTo>
                    <a:pt x="1141754" y="1312041"/>
                  </a:lnTo>
                  <a:lnTo>
                    <a:pt x="374850" y="1312041"/>
                  </a:lnTo>
                  <a:lnTo>
                    <a:pt x="0" y="656021"/>
                  </a:lnTo>
                  <a:close/>
                </a:path>
              </a:pathLst>
            </a:custGeom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8164" tIns="254263" rIns="288164" bIns="254263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900" kern="1200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D97B09DC-8182-CA10-74FA-D49471E5C296}"/>
                </a:ext>
              </a:extLst>
            </p:cNvPr>
            <p:cNvSpPr/>
            <p:nvPr/>
          </p:nvSpPr>
          <p:spPr>
            <a:xfrm>
              <a:off x="5252610" y="4789465"/>
              <a:ext cx="698249" cy="601634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43015A-87B7-F258-27F3-6668B40C95FB}"/>
                </a:ext>
              </a:extLst>
            </p:cNvPr>
            <p:cNvSpPr/>
            <p:nvPr/>
          </p:nvSpPr>
          <p:spPr>
            <a:xfrm>
              <a:off x="6744864" y="4064926"/>
              <a:ext cx="1516604" cy="1312041"/>
            </a:xfrm>
            <a:custGeom>
              <a:avLst/>
              <a:gdLst>
                <a:gd name="connsiteX0" fmla="*/ 0 w 1516604"/>
                <a:gd name="connsiteY0" fmla="*/ 656021 h 1312041"/>
                <a:gd name="connsiteX1" fmla="*/ 374850 w 1516604"/>
                <a:gd name="connsiteY1" fmla="*/ 0 h 1312041"/>
                <a:gd name="connsiteX2" fmla="*/ 1141754 w 1516604"/>
                <a:gd name="connsiteY2" fmla="*/ 0 h 1312041"/>
                <a:gd name="connsiteX3" fmla="*/ 1516604 w 1516604"/>
                <a:gd name="connsiteY3" fmla="*/ 656021 h 1312041"/>
                <a:gd name="connsiteX4" fmla="*/ 1141754 w 1516604"/>
                <a:gd name="connsiteY4" fmla="*/ 1312041 h 1312041"/>
                <a:gd name="connsiteX5" fmla="*/ 374850 w 1516604"/>
                <a:gd name="connsiteY5" fmla="*/ 1312041 h 1312041"/>
                <a:gd name="connsiteX6" fmla="*/ 0 w 1516604"/>
                <a:gd name="connsiteY6" fmla="*/ 656021 h 13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6604" h="1312041">
                  <a:moveTo>
                    <a:pt x="0" y="656021"/>
                  </a:moveTo>
                  <a:lnTo>
                    <a:pt x="374850" y="0"/>
                  </a:lnTo>
                  <a:lnTo>
                    <a:pt x="1141754" y="0"/>
                  </a:lnTo>
                  <a:lnTo>
                    <a:pt x="1516604" y="656021"/>
                  </a:lnTo>
                  <a:lnTo>
                    <a:pt x="1141754" y="1312041"/>
                  </a:lnTo>
                  <a:lnTo>
                    <a:pt x="374850" y="1312041"/>
                  </a:lnTo>
                  <a:lnTo>
                    <a:pt x="0" y="656021"/>
                  </a:lnTo>
                  <a:close/>
                </a:path>
              </a:pathLst>
            </a:custGeom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8164" tIns="254263" rIns="288164" bIns="254263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900" kern="1200" dirty="0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04C3B683-9A13-F384-23A0-FE1DE0F9D1E3}"/>
                </a:ext>
              </a:extLst>
            </p:cNvPr>
            <p:cNvSpPr/>
            <p:nvPr/>
          </p:nvSpPr>
          <p:spPr>
            <a:xfrm>
              <a:off x="4374918" y="3751994"/>
              <a:ext cx="698249" cy="601634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E233131-AE97-64FE-6974-CA3E29288B7F}"/>
                </a:ext>
              </a:extLst>
            </p:cNvPr>
            <p:cNvSpPr/>
            <p:nvPr/>
          </p:nvSpPr>
          <p:spPr>
            <a:xfrm>
              <a:off x="5240079" y="4920371"/>
              <a:ext cx="1516604" cy="1312041"/>
            </a:xfrm>
            <a:custGeom>
              <a:avLst/>
              <a:gdLst>
                <a:gd name="connsiteX0" fmla="*/ 0 w 1516604"/>
                <a:gd name="connsiteY0" fmla="*/ 656021 h 1312041"/>
                <a:gd name="connsiteX1" fmla="*/ 374850 w 1516604"/>
                <a:gd name="connsiteY1" fmla="*/ 0 h 1312041"/>
                <a:gd name="connsiteX2" fmla="*/ 1141754 w 1516604"/>
                <a:gd name="connsiteY2" fmla="*/ 0 h 1312041"/>
                <a:gd name="connsiteX3" fmla="*/ 1516604 w 1516604"/>
                <a:gd name="connsiteY3" fmla="*/ 656021 h 1312041"/>
                <a:gd name="connsiteX4" fmla="*/ 1141754 w 1516604"/>
                <a:gd name="connsiteY4" fmla="*/ 1312041 h 1312041"/>
                <a:gd name="connsiteX5" fmla="*/ 374850 w 1516604"/>
                <a:gd name="connsiteY5" fmla="*/ 1312041 h 1312041"/>
                <a:gd name="connsiteX6" fmla="*/ 0 w 1516604"/>
                <a:gd name="connsiteY6" fmla="*/ 656021 h 13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6604" h="1312041">
                  <a:moveTo>
                    <a:pt x="0" y="656021"/>
                  </a:moveTo>
                  <a:lnTo>
                    <a:pt x="374850" y="0"/>
                  </a:lnTo>
                  <a:lnTo>
                    <a:pt x="1141754" y="0"/>
                  </a:lnTo>
                  <a:lnTo>
                    <a:pt x="1516604" y="656021"/>
                  </a:lnTo>
                  <a:lnTo>
                    <a:pt x="1141754" y="1312041"/>
                  </a:lnTo>
                  <a:lnTo>
                    <a:pt x="374850" y="1312041"/>
                  </a:lnTo>
                  <a:lnTo>
                    <a:pt x="0" y="656021"/>
                  </a:lnTo>
                  <a:close/>
                </a:path>
              </a:pathLst>
            </a:custGeom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8164" tIns="254263" rIns="288164" bIns="254263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900" kern="12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FC5BD4-2BFD-BEC8-5F26-42A48CC9E3FF}"/>
                </a:ext>
              </a:extLst>
            </p:cNvPr>
            <p:cNvSpPr/>
            <p:nvPr/>
          </p:nvSpPr>
          <p:spPr>
            <a:xfrm>
              <a:off x="3804069" y="4161785"/>
              <a:ext cx="1516604" cy="1312041"/>
            </a:xfrm>
            <a:custGeom>
              <a:avLst/>
              <a:gdLst>
                <a:gd name="connsiteX0" fmla="*/ 0 w 1516604"/>
                <a:gd name="connsiteY0" fmla="*/ 656021 h 1312041"/>
                <a:gd name="connsiteX1" fmla="*/ 374850 w 1516604"/>
                <a:gd name="connsiteY1" fmla="*/ 0 h 1312041"/>
                <a:gd name="connsiteX2" fmla="*/ 1141754 w 1516604"/>
                <a:gd name="connsiteY2" fmla="*/ 0 h 1312041"/>
                <a:gd name="connsiteX3" fmla="*/ 1516604 w 1516604"/>
                <a:gd name="connsiteY3" fmla="*/ 656021 h 1312041"/>
                <a:gd name="connsiteX4" fmla="*/ 1141754 w 1516604"/>
                <a:gd name="connsiteY4" fmla="*/ 1312041 h 1312041"/>
                <a:gd name="connsiteX5" fmla="*/ 374850 w 1516604"/>
                <a:gd name="connsiteY5" fmla="*/ 1312041 h 1312041"/>
                <a:gd name="connsiteX6" fmla="*/ 0 w 1516604"/>
                <a:gd name="connsiteY6" fmla="*/ 656021 h 13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6604" h="1312041">
                  <a:moveTo>
                    <a:pt x="0" y="656021"/>
                  </a:moveTo>
                  <a:lnTo>
                    <a:pt x="374850" y="0"/>
                  </a:lnTo>
                  <a:lnTo>
                    <a:pt x="1141754" y="0"/>
                  </a:lnTo>
                  <a:lnTo>
                    <a:pt x="1516604" y="656021"/>
                  </a:lnTo>
                  <a:lnTo>
                    <a:pt x="1141754" y="1312041"/>
                  </a:lnTo>
                  <a:lnTo>
                    <a:pt x="374850" y="1312041"/>
                  </a:lnTo>
                  <a:lnTo>
                    <a:pt x="0" y="656021"/>
                  </a:lnTo>
                  <a:close/>
                </a:path>
              </a:pathLst>
            </a:custGeom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8164" tIns="254263" rIns="288164" bIns="254263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900" kern="12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1281F80-A8A8-2BC2-EC73-FE40BEC62C69}"/>
                </a:ext>
              </a:extLst>
            </p:cNvPr>
            <p:cNvSpPr/>
            <p:nvPr/>
          </p:nvSpPr>
          <p:spPr>
            <a:xfrm>
              <a:off x="3816337" y="2469089"/>
              <a:ext cx="1516604" cy="1312041"/>
            </a:xfrm>
            <a:custGeom>
              <a:avLst/>
              <a:gdLst>
                <a:gd name="connsiteX0" fmla="*/ 0 w 1516604"/>
                <a:gd name="connsiteY0" fmla="*/ 656021 h 1312041"/>
                <a:gd name="connsiteX1" fmla="*/ 374850 w 1516604"/>
                <a:gd name="connsiteY1" fmla="*/ 0 h 1312041"/>
                <a:gd name="connsiteX2" fmla="*/ 1141754 w 1516604"/>
                <a:gd name="connsiteY2" fmla="*/ 0 h 1312041"/>
                <a:gd name="connsiteX3" fmla="*/ 1516604 w 1516604"/>
                <a:gd name="connsiteY3" fmla="*/ 656021 h 1312041"/>
                <a:gd name="connsiteX4" fmla="*/ 1141754 w 1516604"/>
                <a:gd name="connsiteY4" fmla="*/ 1312041 h 1312041"/>
                <a:gd name="connsiteX5" fmla="*/ 374850 w 1516604"/>
                <a:gd name="connsiteY5" fmla="*/ 1312041 h 1312041"/>
                <a:gd name="connsiteX6" fmla="*/ 0 w 1516604"/>
                <a:gd name="connsiteY6" fmla="*/ 656021 h 13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6604" h="1312041">
                  <a:moveTo>
                    <a:pt x="0" y="656021"/>
                  </a:moveTo>
                  <a:lnTo>
                    <a:pt x="374850" y="0"/>
                  </a:lnTo>
                  <a:lnTo>
                    <a:pt x="1141754" y="0"/>
                  </a:lnTo>
                  <a:lnTo>
                    <a:pt x="1516604" y="656021"/>
                  </a:lnTo>
                  <a:lnTo>
                    <a:pt x="1141754" y="1312041"/>
                  </a:lnTo>
                  <a:lnTo>
                    <a:pt x="374850" y="1312041"/>
                  </a:lnTo>
                  <a:lnTo>
                    <a:pt x="0" y="656021"/>
                  </a:lnTo>
                  <a:close/>
                </a:path>
              </a:pathLst>
            </a:custGeom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8164" tIns="254263" rIns="288164" bIns="254263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900" kern="1200" dirty="0"/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894E5D8-DE7B-EAD7-6110-3BC7FDCE8742}"/>
              </a:ext>
            </a:extLst>
          </p:cNvPr>
          <p:cNvSpPr/>
          <p:nvPr/>
        </p:nvSpPr>
        <p:spPr>
          <a:xfrm>
            <a:off x="6192328" y="1504240"/>
            <a:ext cx="3252677" cy="43396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Fetches Comments in real-time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3AAE2E6-0F93-BC43-B2C4-9DAF2AB93E19}"/>
              </a:ext>
            </a:extLst>
          </p:cNvPr>
          <p:cNvSpPr/>
          <p:nvPr/>
        </p:nvSpPr>
        <p:spPr>
          <a:xfrm>
            <a:off x="1043138" y="2443189"/>
            <a:ext cx="3252677" cy="43396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Smart Comment Filtering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F19DC74-F24F-B7C5-CD60-508F0CC6943A}"/>
              </a:ext>
            </a:extLst>
          </p:cNvPr>
          <p:cNvSpPr/>
          <p:nvPr/>
        </p:nvSpPr>
        <p:spPr>
          <a:xfrm>
            <a:off x="7575046" y="5171344"/>
            <a:ext cx="3252677" cy="43396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Visualization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BF10D9-DFB3-38CC-EDDF-97CFBD664997}"/>
              </a:ext>
            </a:extLst>
          </p:cNvPr>
          <p:cNvSpPr/>
          <p:nvPr/>
        </p:nvSpPr>
        <p:spPr>
          <a:xfrm>
            <a:off x="2483175" y="6010967"/>
            <a:ext cx="3252677" cy="4339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friendly Interface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48714D0-D035-C382-7E0D-7AB92F0B2641}"/>
              </a:ext>
            </a:extLst>
          </p:cNvPr>
          <p:cNvSpPr/>
          <p:nvPr/>
        </p:nvSpPr>
        <p:spPr>
          <a:xfrm>
            <a:off x="7598491" y="2955072"/>
            <a:ext cx="3252677" cy="43396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able Report</a:t>
            </a:r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1A48E44-A921-8054-1773-CB05AB89D87B}"/>
              </a:ext>
            </a:extLst>
          </p:cNvPr>
          <p:cNvSpPr/>
          <p:nvPr/>
        </p:nvSpPr>
        <p:spPr>
          <a:xfrm>
            <a:off x="850965" y="4588687"/>
            <a:ext cx="3252677" cy="43396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Comprehends Emojis</a:t>
            </a:r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4A0367AF-2C07-A543-A29E-C315D1E4BF1C}"/>
              </a:ext>
            </a:extLst>
          </p:cNvPr>
          <p:cNvSpPr/>
          <p:nvPr/>
        </p:nvSpPr>
        <p:spPr>
          <a:xfrm>
            <a:off x="9291429" y="1319527"/>
            <a:ext cx="928336" cy="803394"/>
          </a:xfrm>
          <a:prstGeom prst="hexag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FA9F2FA6-58AB-4AE7-FD93-8C966AD4A196}"/>
              </a:ext>
            </a:extLst>
          </p:cNvPr>
          <p:cNvSpPr/>
          <p:nvPr/>
        </p:nvSpPr>
        <p:spPr>
          <a:xfrm>
            <a:off x="309021" y="2275707"/>
            <a:ext cx="928336" cy="803394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697D5EE5-3D0C-FADC-1F7B-BF84988A6813}"/>
              </a:ext>
            </a:extLst>
          </p:cNvPr>
          <p:cNvSpPr/>
          <p:nvPr/>
        </p:nvSpPr>
        <p:spPr>
          <a:xfrm>
            <a:off x="10625192" y="5005608"/>
            <a:ext cx="928336" cy="803394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B74D3364-3A35-89CA-5DBE-F660D5385BF2}"/>
              </a:ext>
            </a:extLst>
          </p:cNvPr>
          <p:cNvSpPr/>
          <p:nvPr/>
        </p:nvSpPr>
        <p:spPr>
          <a:xfrm>
            <a:off x="1804892" y="5826254"/>
            <a:ext cx="928336" cy="803394"/>
          </a:xfrm>
          <a:prstGeom prst="hexagon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8" name="Hexagon 2047">
            <a:extLst>
              <a:ext uri="{FF2B5EF4-FFF2-40B4-BE49-F238E27FC236}">
                <a16:creationId xmlns:a16="http://schemas.microsoft.com/office/drawing/2014/main" id="{B9ACE098-45A5-6298-0D4B-E2D67C293225}"/>
              </a:ext>
            </a:extLst>
          </p:cNvPr>
          <p:cNvSpPr/>
          <p:nvPr/>
        </p:nvSpPr>
        <p:spPr>
          <a:xfrm>
            <a:off x="10625192" y="2770359"/>
            <a:ext cx="928336" cy="803394"/>
          </a:xfrm>
          <a:prstGeom prst="hexagon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9" name="Hexagon 2048">
            <a:extLst>
              <a:ext uri="{FF2B5EF4-FFF2-40B4-BE49-F238E27FC236}">
                <a16:creationId xmlns:a16="http://schemas.microsoft.com/office/drawing/2014/main" id="{90DC12EB-3248-A6FC-171B-169E283CC153}"/>
              </a:ext>
            </a:extLst>
          </p:cNvPr>
          <p:cNvSpPr/>
          <p:nvPr/>
        </p:nvSpPr>
        <p:spPr>
          <a:xfrm>
            <a:off x="147434" y="4414811"/>
            <a:ext cx="928336" cy="803394"/>
          </a:xfrm>
          <a:prstGeom prst="hexagon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09C94-88FF-711E-38DE-0F0B33D9F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6899A-0A0E-DDC6-C155-A50652A303FF}"/>
              </a:ext>
            </a:extLst>
          </p:cNvPr>
          <p:cNvSpPr txBox="1"/>
          <p:nvPr/>
        </p:nvSpPr>
        <p:spPr>
          <a:xfrm>
            <a:off x="517209" y="475861"/>
            <a:ext cx="514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FBF16-8106-9060-FAEC-6332A64A0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-829" r="-1" b="-1"/>
          <a:stretch/>
        </p:blipFill>
        <p:spPr bwMode="auto">
          <a:xfrm>
            <a:off x="3806890" y="1"/>
            <a:ext cx="5437951" cy="6802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33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C0416E-CCD7-9DC0-0DE5-E8B7C2B42801}"/>
              </a:ext>
            </a:extLst>
          </p:cNvPr>
          <p:cNvSpPr/>
          <p:nvPr/>
        </p:nvSpPr>
        <p:spPr>
          <a:xfrm>
            <a:off x="6240645" y="3132192"/>
            <a:ext cx="5081199" cy="3463303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2B9EC-424B-CB92-005D-79B61E73482B}"/>
              </a:ext>
            </a:extLst>
          </p:cNvPr>
          <p:cNvSpPr/>
          <p:nvPr/>
        </p:nvSpPr>
        <p:spPr>
          <a:xfrm>
            <a:off x="442452" y="3114478"/>
            <a:ext cx="5366334" cy="3463303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83" y="91023"/>
            <a:ext cx="10363201" cy="86477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109" y="3234813"/>
            <a:ext cx="4992709" cy="32580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b="1" u="sng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Software Specifications</a:t>
            </a:r>
          </a:p>
          <a:p>
            <a:pPr>
              <a:lnSpc>
                <a:spcPct val="150000"/>
              </a:lnSpc>
            </a:pPr>
            <a:r>
              <a:rPr lang="en-US" sz="22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System: Windows, macOS, or Linux</a:t>
            </a:r>
          </a:p>
          <a:p>
            <a:pPr>
              <a:lnSpc>
                <a:spcPct val="150000"/>
              </a:lnSpc>
            </a:pPr>
            <a:r>
              <a:rPr lang="en-US" sz="22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Python: Python 3.6 or Higher</a:t>
            </a:r>
          </a:p>
          <a:p>
            <a:pPr>
              <a:lnSpc>
                <a:spcPct val="150000"/>
              </a:lnSpc>
            </a:pPr>
            <a:r>
              <a:rPr lang="en-US" sz="22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Python Packages: Flask, google-client-python-api, re,vader sentiment.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40645" y="3217251"/>
            <a:ext cx="4992709" cy="3496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Hardware specifications </a:t>
            </a:r>
          </a:p>
          <a:p>
            <a:pPr>
              <a:lnSpc>
                <a:spcPct val="150000"/>
              </a:lnSpc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CPU: Modern multi-core processor</a:t>
            </a:r>
          </a:p>
          <a:p>
            <a:pPr>
              <a:lnSpc>
                <a:spcPct val="150000"/>
              </a:lnSpc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RAM: Atleast 4GB (8GB Recommended)</a:t>
            </a:r>
          </a:p>
          <a:p>
            <a:pPr>
              <a:lnSpc>
                <a:spcPct val="150000"/>
              </a:lnSpc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Network:Good Internet connection to access YouTube API</a:t>
            </a:r>
          </a:p>
          <a:p>
            <a:pPr>
              <a:lnSpc>
                <a:spcPct val="150000"/>
              </a:lnSpc>
            </a:pPr>
            <a:endParaRPr lang="en-US" sz="18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F27D7-0522-EFA0-C9B4-A77E86CA4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192" y="0"/>
            <a:ext cx="1566808" cy="1109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4848CF-C08A-6C95-1F92-28472F08B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463" y="1109568"/>
            <a:ext cx="2327137" cy="1851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41EF23-5C8B-23D8-BAE9-94CA85B78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053" y="1191768"/>
            <a:ext cx="1986739" cy="18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2AF7-B5A7-755C-6E69-9439A2B3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5370492" cy="586597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F5FF5-7F9C-7CB6-5BEB-A9661406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00829"/>
            <a:ext cx="79248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146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</TotalTime>
  <Words>507</Words>
  <Application>Microsoft Office PowerPoint</Application>
  <PresentationFormat>Widescreen</PresentationFormat>
  <Paragraphs>94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Tenorite</vt:lpstr>
      <vt:lpstr>Times New Roman</vt:lpstr>
      <vt:lpstr>Custom</vt:lpstr>
      <vt:lpstr>office theme</vt:lpstr>
      <vt:lpstr>PowerPoint Presentation</vt:lpstr>
      <vt:lpstr>PowerPoint Presentation</vt:lpstr>
      <vt:lpstr>ABSTRACT</vt:lpstr>
      <vt:lpstr>PowerPoint Presentation</vt:lpstr>
      <vt:lpstr>PowerPoint Presentation</vt:lpstr>
      <vt:lpstr>Proposed System</vt:lpstr>
      <vt:lpstr>PowerPoint Presentation</vt:lpstr>
      <vt:lpstr>Required specifications</vt:lpstr>
      <vt:lpstr>System architecture</vt:lpstr>
      <vt:lpstr>PowerPoint Presentation</vt:lpstr>
      <vt:lpstr>PowerPoint Presentation</vt:lpstr>
      <vt:lpstr>PowerPoint Presentation</vt:lpstr>
      <vt:lpstr>PowerPoint Presentation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Mohith PendyalaOUTLOOK</dc:creator>
  <cp:lastModifiedBy>Mohith PendyalaOUTLOOK</cp:lastModifiedBy>
  <cp:revision>127</cp:revision>
  <dcterms:created xsi:type="dcterms:W3CDTF">2024-01-04T07:32:45Z</dcterms:created>
  <dcterms:modified xsi:type="dcterms:W3CDTF">2024-12-22T18:06:20Z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